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3"/>
  </p:notesMasterIdLst>
  <p:sldIdLst>
    <p:sldId id="256" r:id="rId5"/>
    <p:sldId id="257" r:id="rId6"/>
    <p:sldId id="266" r:id="rId7"/>
    <p:sldId id="258" r:id="rId8"/>
    <p:sldId id="286" r:id="rId9"/>
    <p:sldId id="273" r:id="rId10"/>
    <p:sldId id="259" r:id="rId11"/>
    <p:sldId id="260" r:id="rId12"/>
    <p:sldId id="348" r:id="rId13"/>
    <p:sldId id="278" r:id="rId14"/>
    <p:sldId id="349" r:id="rId15"/>
    <p:sldId id="307" r:id="rId16"/>
    <p:sldId id="275" r:id="rId17"/>
    <p:sldId id="313" r:id="rId18"/>
    <p:sldId id="327" r:id="rId19"/>
    <p:sldId id="352" r:id="rId20"/>
    <p:sldId id="269" r:id="rId21"/>
    <p:sldId id="350"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Montserrat" panose="00000500000000000000" pitchFamily="2" charset="0"/>
      <p:regular r:id="rId29"/>
      <p:bold r:id="rId30"/>
      <p:italic r:id="rId31"/>
      <p:boldItalic r:id="rId32"/>
    </p:embeddedFont>
    <p:embeddedFont>
      <p:font typeface="Open Sans 1" panose="020B0604020202020204" charset="0"/>
      <p:regular r:id="rId33"/>
    </p:embeddedFont>
    <p:embeddedFont>
      <p:font typeface="Open Sans 1 Bold"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98" autoAdjust="0"/>
  </p:normalViewPr>
  <p:slideViewPr>
    <p:cSldViewPr snapToGrid="0">
      <p:cViewPr varScale="1">
        <p:scale>
          <a:sx n="50" d="100"/>
          <a:sy n="50" d="100"/>
        </p:scale>
        <p:origin x="946"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Ngoc Cuong 20210141" userId="ad5e1bed-03f0-4914-aa25-528ea62a91eb" providerId="ADAL" clId="{BCF3AB10-987A-4417-80E1-13FDEDB76D3E}"/>
    <pc:docChg chg="undo redo custSel addSld delSld modSld sldOrd">
      <pc:chgData name="Doan Ngoc Cuong 20210141" userId="ad5e1bed-03f0-4914-aa25-528ea62a91eb" providerId="ADAL" clId="{BCF3AB10-987A-4417-80E1-13FDEDB76D3E}" dt="2024-06-12T08:24:34.668" v="2852" actId="1076"/>
      <pc:docMkLst>
        <pc:docMk/>
      </pc:docMkLst>
      <pc:sldChg chg="addSp delSp modSp mod">
        <pc:chgData name="Doan Ngoc Cuong 20210141" userId="ad5e1bed-03f0-4914-aa25-528ea62a91eb" providerId="ADAL" clId="{BCF3AB10-987A-4417-80E1-13FDEDB76D3E}" dt="2024-06-12T08:24:34.668" v="2852" actId="1076"/>
        <pc:sldMkLst>
          <pc:docMk/>
          <pc:sldMk cId="0" sldId="256"/>
        </pc:sldMkLst>
        <pc:spChg chg="mod">
          <ac:chgData name="Doan Ngoc Cuong 20210141" userId="ad5e1bed-03f0-4914-aa25-528ea62a91eb" providerId="ADAL" clId="{BCF3AB10-987A-4417-80E1-13FDEDB76D3E}" dt="2024-06-12T08:24:34.668" v="2852" actId="1076"/>
          <ac:spMkLst>
            <pc:docMk/>
            <pc:sldMk cId="0" sldId="256"/>
            <ac:spMk id="2" creationId="{00000000-0000-0000-0000-000000000000}"/>
          </ac:spMkLst>
        </pc:spChg>
        <pc:spChg chg="add del mod">
          <ac:chgData name="Doan Ngoc Cuong 20210141" userId="ad5e1bed-03f0-4914-aa25-528ea62a91eb" providerId="ADAL" clId="{BCF3AB10-987A-4417-80E1-13FDEDB76D3E}" dt="2024-06-12T08:24:27.966" v="2849" actId="1076"/>
          <ac:spMkLst>
            <pc:docMk/>
            <pc:sldMk cId="0" sldId="256"/>
            <ac:spMk id="4" creationId="{00000000-0000-0000-0000-000000000000}"/>
          </ac:spMkLst>
        </pc:spChg>
        <pc:spChg chg="mod">
          <ac:chgData name="Doan Ngoc Cuong 20210141" userId="ad5e1bed-03f0-4914-aa25-528ea62a91eb" providerId="ADAL" clId="{BCF3AB10-987A-4417-80E1-13FDEDB76D3E}" dt="2024-06-12T06:32:08.934" v="206" actId="1076"/>
          <ac:spMkLst>
            <pc:docMk/>
            <pc:sldMk cId="0" sldId="256"/>
            <ac:spMk id="9" creationId="{00000000-0000-0000-0000-000000000000}"/>
          </ac:spMkLst>
        </pc:spChg>
        <pc:spChg chg="mod">
          <ac:chgData name="Doan Ngoc Cuong 20210141" userId="ad5e1bed-03f0-4914-aa25-528ea62a91eb" providerId="ADAL" clId="{BCF3AB10-987A-4417-80E1-13FDEDB76D3E}" dt="2024-06-12T06:18:25.247" v="9" actId="20577"/>
          <ac:spMkLst>
            <pc:docMk/>
            <pc:sldMk cId="0" sldId="256"/>
            <ac:spMk id="12" creationId="{00000000-0000-0000-0000-000000000000}"/>
          </ac:spMkLst>
        </pc:spChg>
        <pc:spChg chg="mod">
          <ac:chgData name="Doan Ngoc Cuong 20210141" userId="ad5e1bed-03f0-4914-aa25-528ea62a91eb" providerId="ADAL" clId="{BCF3AB10-987A-4417-80E1-13FDEDB76D3E}" dt="2024-06-12T08:23:41.924" v="2833" actId="1076"/>
          <ac:spMkLst>
            <pc:docMk/>
            <pc:sldMk cId="0" sldId="256"/>
            <ac:spMk id="13" creationId="{45EB4248-6F35-C38A-8D0F-1994479EBBA0}"/>
          </ac:spMkLst>
        </pc:spChg>
        <pc:spChg chg="add del mod">
          <ac:chgData name="Doan Ngoc Cuong 20210141" userId="ad5e1bed-03f0-4914-aa25-528ea62a91eb" providerId="ADAL" clId="{BCF3AB10-987A-4417-80E1-13FDEDB76D3E}" dt="2024-06-12T08:22:46.277" v="2788" actId="478"/>
          <ac:spMkLst>
            <pc:docMk/>
            <pc:sldMk cId="0" sldId="256"/>
            <ac:spMk id="14" creationId="{E1780773-A2E0-3E89-A9A8-0312BED04D90}"/>
          </ac:spMkLst>
        </pc:spChg>
        <pc:spChg chg="del">
          <ac:chgData name="Doan Ngoc Cuong 20210141" userId="ad5e1bed-03f0-4914-aa25-528ea62a91eb" providerId="ADAL" clId="{BCF3AB10-987A-4417-80E1-13FDEDB76D3E}" dt="2024-06-12T06:27:03.839" v="154" actId="478"/>
          <ac:spMkLst>
            <pc:docMk/>
            <pc:sldMk cId="0" sldId="256"/>
            <ac:spMk id="15" creationId="{EA8D0E25-A8F1-25D2-AB24-BDA32A16D4FE}"/>
          </ac:spMkLst>
        </pc:spChg>
        <pc:spChg chg="add mod">
          <ac:chgData name="Doan Ngoc Cuong 20210141" userId="ad5e1bed-03f0-4914-aa25-528ea62a91eb" providerId="ADAL" clId="{BCF3AB10-987A-4417-80E1-13FDEDB76D3E}" dt="2024-06-12T06:32:12.960" v="207" actId="1076"/>
          <ac:spMkLst>
            <pc:docMk/>
            <pc:sldMk cId="0" sldId="256"/>
            <ac:spMk id="16" creationId="{9038A2F8-7874-46EE-AE34-BE44E8FE7D1E}"/>
          </ac:spMkLst>
        </pc:spChg>
        <pc:spChg chg="add mod">
          <ac:chgData name="Doan Ngoc Cuong 20210141" userId="ad5e1bed-03f0-4914-aa25-528ea62a91eb" providerId="ADAL" clId="{BCF3AB10-987A-4417-80E1-13FDEDB76D3E}" dt="2024-06-12T08:24:34.094" v="2851" actId="1076"/>
          <ac:spMkLst>
            <pc:docMk/>
            <pc:sldMk cId="0" sldId="256"/>
            <ac:spMk id="17" creationId="{E804B2A5-FD37-4A89-BC2E-9AAEAB7F4645}"/>
          </ac:spMkLst>
        </pc:spChg>
        <pc:spChg chg="add mod">
          <ac:chgData name="Doan Ngoc Cuong 20210141" userId="ad5e1bed-03f0-4914-aa25-528ea62a91eb" providerId="ADAL" clId="{BCF3AB10-987A-4417-80E1-13FDEDB76D3E}" dt="2024-06-12T08:24:11.524" v="2844" actId="20577"/>
          <ac:spMkLst>
            <pc:docMk/>
            <pc:sldMk cId="0" sldId="256"/>
            <ac:spMk id="18" creationId="{1A71C4D4-6145-471A-A8D3-F02B7DA4CA64}"/>
          </ac:spMkLst>
        </pc:spChg>
      </pc:sldChg>
      <pc:sldChg chg="delSp modSp mod">
        <pc:chgData name="Doan Ngoc Cuong 20210141" userId="ad5e1bed-03f0-4914-aa25-528ea62a91eb" providerId="ADAL" clId="{BCF3AB10-987A-4417-80E1-13FDEDB76D3E}" dt="2024-06-12T06:40:24.047" v="278" actId="478"/>
        <pc:sldMkLst>
          <pc:docMk/>
          <pc:sldMk cId="0" sldId="257"/>
        </pc:sldMkLst>
        <pc:spChg chg="del">
          <ac:chgData name="Doan Ngoc Cuong 20210141" userId="ad5e1bed-03f0-4914-aa25-528ea62a91eb" providerId="ADAL" clId="{BCF3AB10-987A-4417-80E1-13FDEDB76D3E}" dt="2024-06-12T06:40:21.727" v="277" actId="478"/>
          <ac:spMkLst>
            <pc:docMk/>
            <pc:sldMk cId="0" sldId="257"/>
            <ac:spMk id="2" creationId="{00000000-0000-0000-0000-000000000000}"/>
          </ac:spMkLst>
        </pc:spChg>
        <pc:spChg chg="del">
          <ac:chgData name="Doan Ngoc Cuong 20210141" userId="ad5e1bed-03f0-4914-aa25-528ea62a91eb" providerId="ADAL" clId="{BCF3AB10-987A-4417-80E1-13FDEDB76D3E}" dt="2024-06-12T06:40:24.047" v="278" actId="478"/>
          <ac:spMkLst>
            <pc:docMk/>
            <pc:sldMk cId="0" sldId="257"/>
            <ac:spMk id="9" creationId="{C7DB1EFE-47A8-6FD1-37A5-07EDF621D4C3}"/>
          </ac:spMkLst>
        </pc:spChg>
        <pc:spChg chg="del mod">
          <ac:chgData name="Doan Ngoc Cuong 20210141" userId="ad5e1bed-03f0-4914-aa25-528ea62a91eb" providerId="ADAL" clId="{BCF3AB10-987A-4417-80E1-13FDEDB76D3E}" dt="2024-06-12T06:40:17.473" v="276" actId="478"/>
          <ac:spMkLst>
            <pc:docMk/>
            <pc:sldMk cId="0" sldId="257"/>
            <ac:spMk id="17" creationId="{927C806F-B4D0-1982-4585-8F730CD04DB9}"/>
          </ac:spMkLst>
        </pc:spChg>
        <pc:spChg chg="mod">
          <ac:chgData name="Doan Ngoc Cuong 20210141" userId="ad5e1bed-03f0-4914-aa25-528ea62a91eb" providerId="ADAL" clId="{BCF3AB10-987A-4417-80E1-13FDEDB76D3E}" dt="2024-06-12T06:35:24.909" v="234" actId="20577"/>
          <ac:spMkLst>
            <pc:docMk/>
            <pc:sldMk cId="0" sldId="257"/>
            <ac:spMk id="26" creationId="{00000000-0000-0000-0000-000000000000}"/>
          </ac:spMkLst>
        </pc:spChg>
        <pc:spChg chg="mod">
          <ac:chgData name="Doan Ngoc Cuong 20210141" userId="ad5e1bed-03f0-4914-aa25-528ea62a91eb" providerId="ADAL" clId="{BCF3AB10-987A-4417-80E1-13FDEDB76D3E}" dt="2024-06-12T06:36:02.307" v="264" actId="20577"/>
          <ac:spMkLst>
            <pc:docMk/>
            <pc:sldMk cId="0" sldId="257"/>
            <ac:spMk id="32" creationId="{38F95CD6-F5B3-DF10-D6DE-FBC53FBC3E11}"/>
          </ac:spMkLst>
        </pc:spChg>
      </pc:sldChg>
      <pc:sldChg chg="addSp delSp modSp mod modNotesTx">
        <pc:chgData name="Doan Ngoc Cuong 20210141" userId="ad5e1bed-03f0-4914-aa25-528ea62a91eb" providerId="ADAL" clId="{BCF3AB10-987A-4417-80E1-13FDEDB76D3E}" dt="2024-06-12T06:55:27.118" v="1211" actId="1076"/>
        <pc:sldMkLst>
          <pc:docMk/>
          <pc:sldMk cId="0" sldId="258"/>
        </pc:sldMkLst>
        <pc:spChg chg="del mod">
          <ac:chgData name="Doan Ngoc Cuong 20210141" userId="ad5e1bed-03f0-4914-aa25-528ea62a91eb" providerId="ADAL" clId="{BCF3AB10-987A-4417-80E1-13FDEDB76D3E}" dt="2024-06-12T06:40:07.506" v="272" actId="478"/>
          <ac:spMkLst>
            <pc:docMk/>
            <pc:sldMk cId="0" sldId="258"/>
            <ac:spMk id="2" creationId="{00000000-0000-0000-0000-000000000000}"/>
          </ac:spMkLst>
        </pc:spChg>
        <pc:spChg chg="del">
          <ac:chgData name="Doan Ngoc Cuong 20210141" userId="ad5e1bed-03f0-4914-aa25-528ea62a91eb" providerId="ADAL" clId="{BCF3AB10-987A-4417-80E1-13FDEDB76D3E}" dt="2024-06-12T06:40:10.904" v="273" actId="478"/>
          <ac:spMkLst>
            <pc:docMk/>
            <pc:sldMk cId="0" sldId="258"/>
            <ac:spMk id="4" creationId="{00000000-0000-0000-0000-000000000000}"/>
          </ac:spMkLst>
        </pc:spChg>
        <pc:spChg chg="del mod">
          <ac:chgData name="Doan Ngoc Cuong 20210141" userId="ad5e1bed-03f0-4914-aa25-528ea62a91eb" providerId="ADAL" clId="{BCF3AB10-987A-4417-80E1-13FDEDB76D3E}" dt="2024-06-12T06:44:32.512" v="960" actId="478"/>
          <ac:spMkLst>
            <pc:docMk/>
            <pc:sldMk cId="0" sldId="258"/>
            <ac:spMk id="5" creationId="{00000000-0000-0000-0000-000000000000}"/>
          </ac:spMkLst>
        </pc:spChg>
        <pc:spChg chg="add del">
          <ac:chgData name="Doan Ngoc Cuong 20210141" userId="ad5e1bed-03f0-4914-aa25-528ea62a91eb" providerId="ADAL" clId="{BCF3AB10-987A-4417-80E1-13FDEDB76D3E}" dt="2024-06-12T06:53:27.067" v="1208"/>
          <ac:spMkLst>
            <pc:docMk/>
            <pc:sldMk cId="0" sldId="258"/>
            <ac:spMk id="6" creationId="{7B2906DE-94A9-45BC-90AD-41345FF14F90}"/>
          </ac:spMkLst>
        </pc:spChg>
        <pc:spChg chg="add del mod">
          <ac:chgData name="Doan Ngoc Cuong 20210141" userId="ad5e1bed-03f0-4914-aa25-528ea62a91eb" providerId="ADAL" clId="{BCF3AB10-987A-4417-80E1-13FDEDB76D3E}" dt="2024-06-12T06:53:26.354" v="1207"/>
          <ac:spMkLst>
            <pc:docMk/>
            <pc:sldMk cId="0" sldId="258"/>
            <ac:spMk id="7" creationId="{9D95E223-0F7D-468B-BEE6-70F58FEE32EE}"/>
          </ac:spMkLst>
        </pc:spChg>
        <pc:spChg chg="add del mod">
          <ac:chgData name="Doan Ngoc Cuong 20210141" userId="ad5e1bed-03f0-4914-aa25-528ea62a91eb" providerId="ADAL" clId="{BCF3AB10-987A-4417-80E1-13FDEDB76D3E}" dt="2024-06-12T06:55:27.118" v="1211" actId="1076"/>
          <ac:spMkLst>
            <pc:docMk/>
            <pc:sldMk cId="0" sldId="258"/>
            <ac:spMk id="20" creationId="{00000000-0000-0000-0000-000000000000}"/>
          </ac:spMkLst>
        </pc:spChg>
        <pc:spChg chg="del">
          <ac:chgData name="Doan Ngoc Cuong 20210141" userId="ad5e1bed-03f0-4914-aa25-528ea62a91eb" providerId="ADAL" clId="{BCF3AB10-987A-4417-80E1-13FDEDB76D3E}" dt="2024-06-12T06:40:10.904" v="273" actId="478"/>
          <ac:spMkLst>
            <pc:docMk/>
            <pc:sldMk cId="0" sldId="258"/>
            <ac:spMk id="21" creationId="{00000000-0000-0000-0000-000000000000}"/>
          </ac:spMkLst>
        </pc:spChg>
        <pc:spChg chg="add del mod">
          <ac:chgData name="Doan Ngoc Cuong 20210141" userId="ad5e1bed-03f0-4914-aa25-528ea62a91eb" providerId="ADAL" clId="{BCF3AB10-987A-4417-80E1-13FDEDB76D3E}" dt="2024-06-12T06:55:27.118" v="1211" actId="1076"/>
          <ac:spMkLst>
            <pc:docMk/>
            <pc:sldMk cId="0" sldId="258"/>
            <ac:spMk id="22" creationId="{00000000-0000-0000-0000-000000000000}"/>
          </ac:spMkLst>
        </pc:spChg>
        <pc:spChg chg="del">
          <ac:chgData name="Doan Ngoc Cuong 20210141" userId="ad5e1bed-03f0-4914-aa25-528ea62a91eb" providerId="ADAL" clId="{BCF3AB10-987A-4417-80E1-13FDEDB76D3E}" dt="2024-06-12T06:40:10.904" v="273" actId="478"/>
          <ac:spMkLst>
            <pc:docMk/>
            <pc:sldMk cId="0" sldId="258"/>
            <ac:spMk id="23" creationId="{00000000-0000-0000-0000-000000000000}"/>
          </ac:spMkLst>
        </pc:spChg>
        <pc:spChg chg="mod">
          <ac:chgData name="Doan Ngoc Cuong 20210141" userId="ad5e1bed-03f0-4914-aa25-528ea62a91eb" providerId="ADAL" clId="{BCF3AB10-987A-4417-80E1-13FDEDB76D3E}" dt="2024-06-12T06:55:27.118" v="1211" actId="1076"/>
          <ac:spMkLst>
            <pc:docMk/>
            <pc:sldMk cId="0" sldId="258"/>
            <ac:spMk id="24" creationId="{00000000-0000-0000-0000-000000000000}"/>
          </ac:spMkLst>
        </pc:spChg>
        <pc:spChg chg="del">
          <ac:chgData name="Doan Ngoc Cuong 20210141" userId="ad5e1bed-03f0-4914-aa25-528ea62a91eb" providerId="ADAL" clId="{BCF3AB10-987A-4417-80E1-13FDEDB76D3E}" dt="2024-06-12T06:40:05.121" v="270" actId="478"/>
          <ac:spMkLst>
            <pc:docMk/>
            <pc:sldMk cId="0" sldId="258"/>
            <ac:spMk id="25" creationId="{00000000-0000-0000-0000-000000000000}"/>
          </ac:spMkLst>
        </pc:spChg>
        <pc:spChg chg="mod">
          <ac:chgData name="Doan Ngoc Cuong 20210141" userId="ad5e1bed-03f0-4914-aa25-528ea62a91eb" providerId="ADAL" clId="{BCF3AB10-987A-4417-80E1-13FDEDB76D3E}" dt="2024-06-12T06:55:27.118" v="1211" actId="1076"/>
          <ac:spMkLst>
            <pc:docMk/>
            <pc:sldMk cId="0" sldId="258"/>
            <ac:spMk id="26" creationId="{00000000-0000-0000-0000-000000000000}"/>
          </ac:spMkLst>
        </pc:spChg>
        <pc:spChg chg="del">
          <ac:chgData name="Doan Ngoc Cuong 20210141" userId="ad5e1bed-03f0-4914-aa25-528ea62a91eb" providerId="ADAL" clId="{BCF3AB10-987A-4417-80E1-13FDEDB76D3E}" dt="2024-06-12T06:40:10.904" v="273" actId="478"/>
          <ac:spMkLst>
            <pc:docMk/>
            <pc:sldMk cId="0" sldId="258"/>
            <ac:spMk id="27" creationId="{00000000-0000-0000-0000-000000000000}"/>
          </ac:spMkLst>
        </pc:spChg>
        <pc:spChg chg="mod">
          <ac:chgData name="Doan Ngoc Cuong 20210141" userId="ad5e1bed-03f0-4914-aa25-528ea62a91eb" providerId="ADAL" clId="{BCF3AB10-987A-4417-80E1-13FDEDB76D3E}" dt="2024-06-12T06:55:27.118" v="1211" actId="1076"/>
          <ac:spMkLst>
            <pc:docMk/>
            <pc:sldMk cId="0" sldId="258"/>
            <ac:spMk id="31" creationId="{21BD028C-858F-807E-9E79-26898F9E7D9E}"/>
          </ac:spMkLst>
        </pc:spChg>
        <pc:spChg chg="add mod">
          <ac:chgData name="Doan Ngoc Cuong 20210141" userId="ad5e1bed-03f0-4914-aa25-528ea62a91eb" providerId="ADAL" clId="{BCF3AB10-987A-4417-80E1-13FDEDB76D3E}" dt="2024-06-12T06:55:27.118" v="1211" actId="1076"/>
          <ac:spMkLst>
            <pc:docMk/>
            <pc:sldMk cId="0" sldId="258"/>
            <ac:spMk id="33" creationId="{A15B8FD0-6FFE-4409-88AD-76BE0F31302C}"/>
          </ac:spMkLst>
        </pc:spChg>
        <pc:spChg chg="mod">
          <ac:chgData name="Doan Ngoc Cuong 20210141" userId="ad5e1bed-03f0-4914-aa25-528ea62a91eb" providerId="ADAL" clId="{BCF3AB10-987A-4417-80E1-13FDEDB76D3E}" dt="2024-06-12T06:55:27.118" v="1211" actId="1076"/>
          <ac:spMkLst>
            <pc:docMk/>
            <pc:sldMk cId="0" sldId="258"/>
            <ac:spMk id="34" creationId="{E4AE224F-5F10-430A-7E80-AEA78B6BDAC7}"/>
          </ac:spMkLst>
        </pc:spChg>
        <pc:spChg chg="del">
          <ac:chgData name="Doan Ngoc Cuong 20210141" userId="ad5e1bed-03f0-4914-aa25-528ea62a91eb" providerId="ADAL" clId="{BCF3AB10-987A-4417-80E1-13FDEDB76D3E}" dt="2024-06-12T06:40:05.121" v="270" actId="478"/>
          <ac:spMkLst>
            <pc:docMk/>
            <pc:sldMk cId="0" sldId="258"/>
            <ac:spMk id="35" creationId="{2F0009BB-75E5-D809-D842-9CBC93B1AAAB}"/>
          </ac:spMkLst>
        </pc:spChg>
        <pc:spChg chg="del">
          <ac:chgData name="Doan Ngoc Cuong 20210141" userId="ad5e1bed-03f0-4914-aa25-528ea62a91eb" providerId="ADAL" clId="{BCF3AB10-987A-4417-80E1-13FDEDB76D3E}" dt="2024-06-12T06:40:10.904" v="273" actId="478"/>
          <ac:spMkLst>
            <pc:docMk/>
            <pc:sldMk cId="0" sldId="258"/>
            <ac:spMk id="36" creationId="{D8CE27D5-937D-DF20-0046-37D250D10E05}"/>
          </ac:spMkLst>
        </pc:spChg>
        <pc:spChg chg="del">
          <ac:chgData name="Doan Ngoc Cuong 20210141" userId="ad5e1bed-03f0-4914-aa25-528ea62a91eb" providerId="ADAL" clId="{BCF3AB10-987A-4417-80E1-13FDEDB76D3E}" dt="2024-06-12T06:40:05.121" v="270" actId="478"/>
          <ac:spMkLst>
            <pc:docMk/>
            <pc:sldMk cId="0" sldId="258"/>
            <ac:spMk id="38" creationId="{DD204F91-AE8E-11B9-492B-E2AC51336898}"/>
          </ac:spMkLst>
        </pc:spChg>
        <pc:spChg chg="mod">
          <ac:chgData name="Doan Ngoc Cuong 20210141" userId="ad5e1bed-03f0-4914-aa25-528ea62a91eb" providerId="ADAL" clId="{BCF3AB10-987A-4417-80E1-13FDEDB76D3E}" dt="2024-06-12T06:45:40.024" v="1080"/>
          <ac:spMkLst>
            <pc:docMk/>
            <pc:sldMk cId="0" sldId="258"/>
            <ac:spMk id="39" creationId="{AED87590-A150-4578-8D04-FF0EFC4E614B}"/>
          </ac:spMkLst>
        </pc:spChg>
        <pc:spChg chg="del">
          <ac:chgData name="Doan Ngoc Cuong 20210141" userId="ad5e1bed-03f0-4914-aa25-528ea62a91eb" providerId="ADAL" clId="{BCF3AB10-987A-4417-80E1-13FDEDB76D3E}" dt="2024-06-12T06:40:10.904" v="273" actId="478"/>
          <ac:spMkLst>
            <pc:docMk/>
            <pc:sldMk cId="0" sldId="258"/>
            <ac:spMk id="40" creationId="{A183B934-7FF5-F306-1E5E-0BCA48E1CE00}"/>
          </ac:spMkLst>
        </pc:spChg>
        <pc:spChg chg="mod">
          <ac:chgData name="Doan Ngoc Cuong 20210141" userId="ad5e1bed-03f0-4914-aa25-528ea62a91eb" providerId="ADAL" clId="{BCF3AB10-987A-4417-80E1-13FDEDB76D3E}" dt="2024-06-12T06:45:40.024" v="1080"/>
          <ac:spMkLst>
            <pc:docMk/>
            <pc:sldMk cId="0" sldId="258"/>
            <ac:spMk id="41" creationId="{F89C08A7-40D2-4122-9954-74E4A84D4489}"/>
          </ac:spMkLst>
        </pc:spChg>
        <pc:spChg chg="mod">
          <ac:chgData name="Doan Ngoc Cuong 20210141" userId="ad5e1bed-03f0-4914-aa25-528ea62a91eb" providerId="ADAL" clId="{BCF3AB10-987A-4417-80E1-13FDEDB76D3E}" dt="2024-06-12T06:46:03.893" v="1084"/>
          <ac:spMkLst>
            <pc:docMk/>
            <pc:sldMk cId="0" sldId="258"/>
            <ac:spMk id="43" creationId="{A80D4385-2DB5-4F68-AEAD-AAF4B5882954}"/>
          </ac:spMkLst>
        </pc:spChg>
        <pc:spChg chg="mod">
          <ac:chgData name="Doan Ngoc Cuong 20210141" userId="ad5e1bed-03f0-4914-aa25-528ea62a91eb" providerId="ADAL" clId="{BCF3AB10-987A-4417-80E1-13FDEDB76D3E}" dt="2024-06-12T06:46:03.893" v="1084"/>
          <ac:spMkLst>
            <pc:docMk/>
            <pc:sldMk cId="0" sldId="258"/>
            <ac:spMk id="44" creationId="{DD6E9ACD-9972-485C-BD11-CC542AB94575}"/>
          </ac:spMkLst>
        </pc:spChg>
        <pc:spChg chg="add del mod">
          <ac:chgData name="Doan Ngoc Cuong 20210141" userId="ad5e1bed-03f0-4914-aa25-528ea62a91eb" providerId="ADAL" clId="{BCF3AB10-987A-4417-80E1-13FDEDB76D3E}" dt="2024-06-12T06:55:08.104" v="1209" actId="21"/>
          <ac:spMkLst>
            <pc:docMk/>
            <pc:sldMk cId="0" sldId="258"/>
            <ac:spMk id="45" creationId="{21136C6B-9389-45F5-8723-92FD381C4B3B}"/>
          </ac:spMkLst>
        </pc:spChg>
        <pc:spChg chg="add del mod">
          <ac:chgData name="Doan Ngoc Cuong 20210141" userId="ad5e1bed-03f0-4914-aa25-528ea62a91eb" providerId="ADAL" clId="{BCF3AB10-987A-4417-80E1-13FDEDB76D3E}" dt="2024-06-12T06:55:08.104" v="1209" actId="21"/>
          <ac:spMkLst>
            <pc:docMk/>
            <pc:sldMk cId="0" sldId="258"/>
            <ac:spMk id="46" creationId="{87179D98-5801-42DA-A8A2-F2BC43F8EB8C}"/>
          </ac:spMkLst>
        </pc:spChg>
        <pc:spChg chg="add del mod">
          <ac:chgData name="Doan Ngoc Cuong 20210141" userId="ad5e1bed-03f0-4914-aa25-528ea62a91eb" providerId="ADAL" clId="{BCF3AB10-987A-4417-80E1-13FDEDB76D3E}" dt="2024-06-12T06:55:08.104" v="1209" actId="21"/>
          <ac:spMkLst>
            <pc:docMk/>
            <pc:sldMk cId="0" sldId="258"/>
            <ac:spMk id="47" creationId="{F084595B-15B5-432B-B3EF-0D97A1006082}"/>
          </ac:spMkLst>
        </pc:spChg>
        <pc:spChg chg="add del mod">
          <ac:chgData name="Doan Ngoc Cuong 20210141" userId="ad5e1bed-03f0-4914-aa25-528ea62a91eb" providerId="ADAL" clId="{BCF3AB10-987A-4417-80E1-13FDEDB76D3E}" dt="2024-06-12T06:55:08.104" v="1209" actId="21"/>
          <ac:spMkLst>
            <pc:docMk/>
            <pc:sldMk cId="0" sldId="258"/>
            <ac:spMk id="48" creationId="{CD9BF838-EFAB-432F-9060-10838F04319B}"/>
          </ac:spMkLst>
        </pc:spChg>
        <pc:spChg chg="mod">
          <ac:chgData name="Doan Ngoc Cuong 20210141" userId="ad5e1bed-03f0-4914-aa25-528ea62a91eb" providerId="ADAL" clId="{BCF3AB10-987A-4417-80E1-13FDEDB76D3E}" dt="2024-06-12T06:52:16.041" v="1204" actId="255"/>
          <ac:spMkLst>
            <pc:docMk/>
            <pc:sldMk cId="0" sldId="258"/>
            <ac:spMk id="50" creationId="{F0FC35AA-9496-44B5-9BCE-09D13F188B2F}"/>
          </ac:spMkLst>
        </pc:spChg>
        <pc:spChg chg="mod">
          <ac:chgData name="Doan Ngoc Cuong 20210141" userId="ad5e1bed-03f0-4914-aa25-528ea62a91eb" providerId="ADAL" clId="{BCF3AB10-987A-4417-80E1-13FDEDB76D3E}" dt="2024-06-12T06:51:51.647" v="1198"/>
          <ac:spMkLst>
            <pc:docMk/>
            <pc:sldMk cId="0" sldId="258"/>
            <ac:spMk id="51" creationId="{058D47AB-05AB-4771-9FE9-6A8E12BE070F}"/>
          </ac:spMkLst>
        </pc:spChg>
        <pc:grpChg chg="mod">
          <ac:chgData name="Doan Ngoc Cuong 20210141" userId="ad5e1bed-03f0-4914-aa25-528ea62a91eb" providerId="ADAL" clId="{BCF3AB10-987A-4417-80E1-13FDEDB76D3E}" dt="2024-06-12T06:55:27.118" v="1211" actId="1076"/>
          <ac:grpSpMkLst>
            <pc:docMk/>
            <pc:sldMk cId="0" sldId="258"/>
            <ac:grpSpMk id="8" creationId="{00000000-0000-0000-0000-000000000000}"/>
          </ac:grpSpMkLst>
        </pc:grpChg>
        <pc:grpChg chg="add del">
          <ac:chgData name="Doan Ngoc Cuong 20210141" userId="ad5e1bed-03f0-4914-aa25-528ea62a91eb" providerId="ADAL" clId="{BCF3AB10-987A-4417-80E1-13FDEDB76D3E}" dt="2024-06-12T06:39:59.987" v="268" actId="478"/>
          <ac:grpSpMkLst>
            <pc:docMk/>
            <pc:sldMk cId="0" sldId="258"/>
            <ac:grpSpMk id="11" creationId="{00000000-0000-0000-0000-000000000000}"/>
          </ac:grpSpMkLst>
        </pc:grpChg>
        <pc:grpChg chg="mod">
          <ac:chgData name="Doan Ngoc Cuong 20210141" userId="ad5e1bed-03f0-4914-aa25-528ea62a91eb" providerId="ADAL" clId="{BCF3AB10-987A-4417-80E1-13FDEDB76D3E}" dt="2024-06-12T06:55:27.118" v="1211" actId="1076"/>
          <ac:grpSpMkLst>
            <pc:docMk/>
            <pc:sldMk cId="0" sldId="258"/>
            <ac:grpSpMk id="14" creationId="{00000000-0000-0000-0000-000000000000}"/>
          </ac:grpSpMkLst>
        </pc:grpChg>
        <pc:grpChg chg="del">
          <ac:chgData name="Doan Ngoc Cuong 20210141" userId="ad5e1bed-03f0-4914-aa25-528ea62a91eb" providerId="ADAL" clId="{BCF3AB10-987A-4417-80E1-13FDEDB76D3E}" dt="2024-06-12T06:40:12.623" v="274" actId="478"/>
          <ac:grpSpMkLst>
            <pc:docMk/>
            <pc:sldMk cId="0" sldId="258"/>
            <ac:grpSpMk id="17" creationId="{00000000-0000-0000-0000-000000000000}"/>
          </ac:grpSpMkLst>
        </pc:grpChg>
        <pc:grpChg chg="add del mod">
          <ac:chgData name="Doan Ngoc Cuong 20210141" userId="ad5e1bed-03f0-4914-aa25-528ea62a91eb" providerId="ADAL" clId="{BCF3AB10-987A-4417-80E1-13FDEDB76D3E}" dt="2024-06-12T06:45:49.850" v="1081"/>
          <ac:grpSpMkLst>
            <pc:docMk/>
            <pc:sldMk cId="0" sldId="258"/>
            <ac:grpSpMk id="37" creationId="{0C19FE80-876E-47FE-A3A3-A0147EC97991}"/>
          </ac:grpSpMkLst>
        </pc:grpChg>
        <pc:grpChg chg="add del mod">
          <ac:chgData name="Doan Ngoc Cuong 20210141" userId="ad5e1bed-03f0-4914-aa25-528ea62a91eb" providerId="ADAL" clId="{BCF3AB10-987A-4417-80E1-13FDEDB76D3E}" dt="2024-06-12T06:55:08.104" v="1209" actId="21"/>
          <ac:grpSpMkLst>
            <pc:docMk/>
            <pc:sldMk cId="0" sldId="258"/>
            <ac:grpSpMk id="42" creationId="{6525A56C-507B-45F8-BCE4-C9FB5B1838C6}"/>
          </ac:grpSpMkLst>
        </pc:grpChg>
        <pc:grpChg chg="add del mod">
          <ac:chgData name="Doan Ngoc Cuong 20210141" userId="ad5e1bed-03f0-4914-aa25-528ea62a91eb" providerId="ADAL" clId="{BCF3AB10-987A-4417-80E1-13FDEDB76D3E}" dt="2024-06-12T06:55:08.104" v="1209" actId="21"/>
          <ac:grpSpMkLst>
            <pc:docMk/>
            <pc:sldMk cId="0" sldId="258"/>
            <ac:grpSpMk id="49" creationId="{7551CD1D-2358-4A80-A569-EFA0819D71C6}"/>
          </ac:grpSpMkLst>
        </pc:grpChg>
      </pc:sldChg>
      <pc:sldChg chg="delSp modSp add del mod">
        <pc:chgData name="Doan Ngoc Cuong 20210141" userId="ad5e1bed-03f0-4914-aa25-528ea62a91eb" providerId="ADAL" clId="{BCF3AB10-987A-4417-80E1-13FDEDB76D3E}" dt="2024-06-12T07:28:26.151" v="1575" actId="1076"/>
        <pc:sldMkLst>
          <pc:docMk/>
          <pc:sldMk cId="0" sldId="259"/>
        </pc:sldMkLst>
        <pc:spChg chg="del">
          <ac:chgData name="Doan Ngoc Cuong 20210141" userId="ad5e1bed-03f0-4914-aa25-528ea62a91eb" providerId="ADAL" clId="{BCF3AB10-987A-4417-80E1-13FDEDB76D3E}" dt="2024-06-12T07:27:30.336" v="1551" actId="478"/>
          <ac:spMkLst>
            <pc:docMk/>
            <pc:sldMk cId="0" sldId="259"/>
            <ac:spMk id="2" creationId="{00000000-0000-0000-0000-000000000000}"/>
          </ac:spMkLst>
        </pc:spChg>
        <pc:spChg chg="del">
          <ac:chgData name="Doan Ngoc Cuong 20210141" userId="ad5e1bed-03f0-4914-aa25-528ea62a91eb" providerId="ADAL" clId="{BCF3AB10-987A-4417-80E1-13FDEDB76D3E}" dt="2024-06-12T07:27:27.725" v="1550" actId="478"/>
          <ac:spMkLst>
            <pc:docMk/>
            <pc:sldMk cId="0" sldId="259"/>
            <ac:spMk id="3" creationId="{00000000-0000-0000-0000-000000000000}"/>
          </ac:spMkLst>
        </pc:spChg>
        <pc:spChg chg="del">
          <ac:chgData name="Doan Ngoc Cuong 20210141" userId="ad5e1bed-03f0-4914-aa25-528ea62a91eb" providerId="ADAL" clId="{BCF3AB10-987A-4417-80E1-13FDEDB76D3E}" dt="2024-06-12T07:27:27.725" v="1550" actId="478"/>
          <ac:spMkLst>
            <pc:docMk/>
            <pc:sldMk cId="0" sldId="259"/>
            <ac:spMk id="6" creationId="{EDC82699-BCBA-FC69-91FD-4363E6011EED}"/>
          </ac:spMkLst>
        </pc:spChg>
        <pc:spChg chg="del">
          <ac:chgData name="Doan Ngoc Cuong 20210141" userId="ad5e1bed-03f0-4914-aa25-528ea62a91eb" providerId="ADAL" clId="{BCF3AB10-987A-4417-80E1-13FDEDB76D3E}" dt="2024-06-12T07:27:27.725" v="1550" actId="478"/>
          <ac:spMkLst>
            <pc:docMk/>
            <pc:sldMk cId="0" sldId="259"/>
            <ac:spMk id="8" creationId="{257DAA99-F605-9C65-8174-EDE702D2ECAC}"/>
          </ac:spMkLst>
        </pc:spChg>
        <pc:spChg chg="del">
          <ac:chgData name="Doan Ngoc Cuong 20210141" userId="ad5e1bed-03f0-4914-aa25-528ea62a91eb" providerId="ADAL" clId="{BCF3AB10-987A-4417-80E1-13FDEDB76D3E}" dt="2024-06-12T07:27:27.725" v="1550" actId="478"/>
          <ac:spMkLst>
            <pc:docMk/>
            <pc:sldMk cId="0" sldId="259"/>
            <ac:spMk id="10" creationId="{A09EE3A1-C7BD-7681-2E8D-CFEF3C127630}"/>
          </ac:spMkLst>
        </pc:spChg>
        <pc:spChg chg="del">
          <ac:chgData name="Doan Ngoc Cuong 20210141" userId="ad5e1bed-03f0-4914-aa25-528ea62a91eb" providerId="ADAL" clId="{BCF3AB10-987A-4417-80E1-13FDEDB76D3E}" dt="2024-06-12T07:27:27.725" v="1550" actId="478"/>
          <ac:spMkLst>
            <pc:docMk/>
            <pc:sldMk cId="0" sldId="259"/>
            <ac:spMk id="12" creationId="{00000000-0000-0000-0000-000000000000}"/>
          </ac:spMkLst>
        </pc:spChg>
        <pc:spChg chg="mod">
          <ac:chgData name="Doan Ngoc Cuong 20210141" userId="ad5e1bed-03f0-4914-aa25-528ea62a91eb" providerId="ADAL" clId="{BCF3AB10-987A-4417-80E1-13FDEDB76D3E}" dt="2024-06-12T07:28:26.151" v="1575" actId="1076"/>
          <ac:spMkLst>
            <pc:docMk/>
            <pc:sldMk cId="0" sldId="259"/>
            <ac:spMk id="38" creationId="{00000000-0000-0000-0000-000000000000}"/>
          </ac:spMkLst>
        </pc:spChg>
        <pc:spChg chg="del">
          <ac:chgData name="Doan Ngoc Cuong 20210141" userId="ad5e1bed-03f0-4914-aa25-528ea62a91eb" providerId="ADAL" clId="{BCF3AB10-987A-4417-80E1-13FDEDB76D3E}" dt="2024-06-12T07:27:27.725" v="1550" actId="478"/>
          <ac:spMkLst>
            <pc:docMk/>
            <pc:sldMk cId="0" sldId="259"/>
            <ac:spMk id="76" creationId="{8073A1E5-4DD3-8229-FE76-F965EF6EE221}"/>
          </ac:spMkLst>
        </pc:spChg>
        <pc:spChg chg="del">
          <ac:chgData name="Doan Ngoc Cuong 20210141" userId="ad5e1bed-03f0-4914-aa25-528ea62a91eb" providerId="ADAL" clId="{BCF3AB10-987A-4417-80E1-13FDEDB76D3E}" dt="2024-06-12T07:27:27.725" v="1550" actId="478"/>
          <ac:spMkLst>
            <pc:docMk/>
            <pc:sldMk cId="0" sldId="259"/>
            <ac:spMk id="77" creationId="{B9DEA06E-A4C4-A6E1-C91F-72F520E98B07}"/>
          </ac:spMkLst>
        </pc:spChg>
        <pc:spChg chg="del">
          <ac:chgData name="Doan Ngoc Cuong 20210141" userId="ad5e1bed-03f0-4914-aa25-528ea62a91eb" providerId="ADAL" clId="{BCF3AB10-987A-4417-80E1-13FDEDB76D3E}" dt="2024-06-12T07:27:27.725" v="1550" actId="478"/>
          <ac:spMkLst>
            <pc:docMk/>
            <pc:sldMk cId="0" sldId="259"/>
            <ac:spMk id="78" creationId="{0EBFA615-7D48-15D2-DAE3-8B196B057BE0}"/>
          </ac:spMkLst>
        </pc:spChg>
        <pc:spChg chg="del">
          <ac:chgData name="Doan Ngoc Cuong 20210141" userId="ad5e1bed-03f0-4914-aa25-528ea62a91eb" providerId="ADAL" clId="{BCF3AB10-987A-4417-80E1-13FDEDB76D3E}" dt="2024-06-12T07:27:27.725" v="1550" actId="478"/>
          <ac:spMkLst>
            <pc:docMk/>
            <pc:sldMk cId="0" sldId="259"/>
            <ac:spMk id="79" creationId="{499619BE-B949-68D5-A1E8-789759DB2D29}"/>
          </ac:spMkLst>
        </pc:spChg>
        <pc:spChg chg="del">
          <ac:chgData name="Doan Ngoc Cuong 20210141" userId="ad5e1bed-03f0-4914-aa25-528ea62a91eb" providerId="ADAL" clId="{BCF3AB10-987A-4417-80E1-13FDEDB76D3E}" dt="2024-06-12T07:27:27.725" v="1550" actId="478"/>
          <ac:spMkLst>
            <pc:docMk/>
            <pc:sldMk cId="0" sldId="259"/>
            <ac:spMk id="80" creationId="{D3C851AF-86E6-41E7-4336-031C179C1778}"/>
          </ac:spMkLst>
        </pc:spChg>
        <pc:spChg chg="del">
          <ac:chgData name="Doan Ngoc Cuong 20210141" userId="ad5e1bed-03f0-4914-aa25-528ea62a91eb" providerId="ADAL" clId="{BCF3AB10-987A-4417-80E1-13FDEDB76D3E}" dt="2024-06-12T07:27:27.725" v="1550" actId="478"/>
          <ac:spMkLst>
            <pc:docMk/>
            <pc:sldMk cId="0" sldId="259"/>
            <ac:spMk id="81" creationId="{B10F7F94-DFC7-B82E-81CB-759602F86A09}"/>
          </ac:spMkLst>
        </pc:spChg>
        <pc:spChg chg="del">
          <ac:chgData name="Doan Ngoc Cuong 20210141" userId="ad5e1bed-03f0-4914-aa25-528ea62a91eb" providerId="ADAL" clId="{BCF3AB10-987A-4417-80E1-13FDEDB76D3E}" dt="2024-06-12T07:27:27.725" v="1550" actId="478"/>
          <ac:spMkLst>
            <pc:docMk/>
            <pc:sldMk cId="0" sldId="259"/>
            <ac:spMk id="82" creationId="{3FE7318C-F0E3-8D60-CE43-85AA1338D391}"/>
          </ac:spMkLst>
        </pc:spChg>
        <pc:grpChg chg="del">
          <ac:chgData name="Doan Ngoc Cuong 20210141" userId="ad5e1bed-03f0-4914-aa25-528ea62a91eb" providerId="ADAL" clId="{BCF3AB10-987A-4417-80E1-13FDEDB76D3E}" dt="2024-06-12T07:27:31.999" v="1552" actId="478"/>
          <ac:grpSpMkLst>
            <pc:docMk/>
            <pc:sldMk cId="0" sldId="259"/>
            <ac:grpSpMk id="72" creationId="{00000000-0000-0000-0000-000000000000}"/>
          </ac:grpSpMkLst>
        </pc:grpChg>
      </pc:sldChg>
      <pc:sldChg chg="addSp delSp modSp mod modNotesTx">
        <pc:chgData name="Doan Ngoc Cuong 20210141" userId="ad5e1bed-03f0-4914-aa25-528ea62a91eb" providerId="ADAL" clId="{BCF3AB10-987A-4417-80E1-13FDEDB76D3E}" dt="2024-06-12T07:32:36.642" v="1709" actId="113"/>
        <pc:sldMkLst>
          <pc:docMk/>
          <pc:sldMk cId="0" sldId="260"/>
        </pc:sldMkLst>
        <pc:spChg chg="del">
          <ac:chgData name="Doan Ngoc Cuong 20210141" userId="ad5e1bed-03f0-4914-aa25-528ea62a91eb" providerId="ADAL" clId="{BCF3AB10-987A-4417-80E1-13FDEDB76D3E}" dt="2024-06-12T07:31:44.844" v="1693" actId="478"/>
          <ac:spMkLst>
            <pc:docMk/>
            <pc:sldMk cId="0" sldId="260"/>
            <ac:spMk id="3" creationId="{B397AFB6-6A6B-6B87-B2BF-FC4A8844C4E6}"/>
          </ac:spMkLst>
        </pc:spChg>
        <pc:spChg chg="del">
          <ac:chgData name="Doan Ngoc Cuong 20210141" userId="ad5e1bed-03f0-4914-aa25-528ea62a91eb" providerId="ADAL" clId="{BCF3AB10-987A-4417-80E1-13FDEDB76D3E}" dt="2024-06-12T07:31:47.908" v="1695" actId="478"/>
          <ac:spMkLst>
            <pc:docMk/>
            <pc:sldMk cId="0" sldId="260"/>
            <ac:spMk id="5" creationId="{7D4DE94D-031C-B7B1-150C-9CDFF837C98B}"/>
          </ac:spMkLst>
        </pc:spChg>
        <pc:spChg chg="del">
          <ac:chgData name="Doan Ngoc Cuong 20210141" userId="ad5e1bed-03f0-4914-aa25-528ea62a91eb" providerId="ADAL" clId="{BCF3AB10-987A-4417-80E1-13FDEDB76D3E}" dt="2024-06-12T07:28:53.226" v="1658" actId="478"/>
          <ac:spMkLst>
            <pc:docMk/>
            <pc:sldMk cId="0" sldId="260"/>
            <ac:spMk id="7" creationId="{E0D8158D-F98B-68DF-0DB6-3ADC1545E96C}"/>
          </ac:spMkLst>
        </pc:spChg>
        <pc:spChg chg="add mod">
          <ac:chgData name="Doan Ngoc Cuong 20210141" userId="ad5e1bed-03f0-4914-aa25-528ea62a91eb" providerId="ADAL" clId="{BCF3AB10-987A-4417-80E1-13FDEDB76D3E}" dt="2024-06-12T07:32:36.642" v="1709" actId="113"/>
          <ac:spMkLst>
            <pc:docMk/>
            <pc:sldMk cId="0" sldId="260"/>
            <ac:spMk id="10" creationId="{351C466D-7A69-4E11-BE75-8E9F63374A66}"/>
          </ac:spMkLst>
        </pc:spChg>
        <pc:spChg chg="mod">
          <ac:chgData name="Doan Ngoc Cuong 20210141" userId="ad5e1bed-03f0-4914-aa25-528ea62a91eb" providerId="ADAL" clId="{BCF3AB10-987A-4417-80E1-13FDEDB76D3E}" dt="2024-06-12T07:28:33.023" v="1591" actId="20577"/>
          <ac:spMkLst>
            <pc:docMk/>
            <pc:sldMk cId="0" sldId="260"/>
            <ac:spMk id="35" creationId="{834E40AE-134E-3A13-2475-DDF6FE5FB476}"/>
          </ac:spMkLst>
        </pc:spChg>
        <pc:spChg chg="del mod">
          <ac:chgData name="Doan Ngoc Cuong 20210141" userId="ad5e1bed-03f0-4914-aa25-528ea62a91eb" providerId="ADAL" clId="{BCF3AB10-987A-4417-80E1-13FDEDB76D3E}" dt="2024-06-12T07:31:32.337" v="1686" actId="478"/>
          <ac:spMkLst>
            <pc:docMk/>
            <pc:sldMk cId="0" sldId="260"/>
            <ac:spMk id="39" creationId="{529EC8C8-855E-BBAA-1486-0462F5990D0C}"/>
          </ac:spMkLst>
        </pc:spChg>
        <pc:spChg chg="add del mod">
          <ac:chgData name="Doan Ngoc Cuong 20210141" userId="ad5e1bed-03f0-4914-aa25-528ea62a91eb" providerId="ADAL" clId="{BCF3AB10-987A-4417-80E1-13FDEDB76D3E}" dt="2024-06-12T07:28:45.839" v="1654" actId="20577"/>
          <ac:spMkLst>
            <pc:docMk/>
            <pc:sldMk cId="0" sldId="260"/>
            <ac:spMk id="49" creationId="{37D08AE8-16BA-17DB-B670-7EA28883A642}"/>
          </ac:spMkLst>
        </pc:spChg>
        <pc:picChg chg="add mod">
          <ac:chgData name="Doan Ngoc Cuong 20210141" userId="ad5e1bed-03f0-4914-aa25-528ea62a91eb" providerId="ADAL" clId="{BCF3AB10-987A-4417-80E1-13FDEDB76D3E}" dt="2024-06-12T07:32:02.499" v="1700" actId="14100"/>
          <ac:picMkLst>
            <pc:docMk/>
            <pc:sldMk cId="0" sldId="260"/>
            <ac:picMk id="11" creationId="{DA25ED8F-8770-44FC-960A-65E0F4B644C2}"/>
          </ac:picMkLst>
        </pc:picChg>
        <pc:picChg chg="del">
          <ac:chgData name="Doan Ngoc Cuong 20210141" userId="ad5e1bed-03f0-4914-aa25-528ea62a91eb" providerId="ADAL" clId="{BCF3AB10-987A-4417-80E1-13FDEDB76D3E}" dt="2024-06-12T07:28:53.226" v="1658" actId="478"/>
          <ac:picMkLst>
            <pc:docMk/>
            <pc:sldMk cId="0" sldId="260"/>
            <ac:picMk id="33" creationId="{84B575CF-3E3E-8220-7888-FB4F1FF76570}"/>
          </ac:picMkLst>
        </pc:picChg>
      </pc:sldChg>
      <pc:sldChg chg="del">
        <pc:chgData name="Doan Ngoc Cuong 20210141" userId="ad5e1bed-03f0-4914-aa25-528ea62a91eb" providerId="ADAL" clId="{BCF3AB10-987A-4417-80E1-13FDEDB76D3E}" dt="2024-06-12T08:16:54.425" v="2572" actId="47"/>
        <pc:sldMkLst>
          <pc:docMk/>
          <pc:sldMk cId="0" sldId="261"/>
        </pc:sldMkLst>
      </pc:sldChg>
      <pc:sldChg chg="delSp modSp mod">
        <pc:chgData name="Doan Ngoc Cuong 20210141" userId="ad5e1bed-03f0-4914-aa25-528ea62a91eb" providerId="ADAL" clId="{BCF3AB10-987A-4417-80E1-13FDEDB76D3E}" dt="2024-06-12T08:22:28.556" v="2785" actId="478"/>
        <pc:sldMkLst>
          <pc:docMk/>
          <pc:sldMk cId="0" sldId="266"/>
        </pc:sldMkLst>
        <pc:spChg chg="mod">
          <ac:chgData name="Doan Ngoc Cuong 20210141" userId="ad5e1bed-03f0-4914-aa25-528ea62a91eb" providerId="ADAL" clId="{BCF3AB10-987A-4417-80E1-13FDEDB76D3E}" dt="2024-06-12T07:35:14.328" v="1849" actId="20577"/>
          <ac:spMkLst>
            <pc:docMk/>
            <pc:sldMk cId="0" sldId="266"/>
            <ac:spMk id="8" creationId="{00000000-0000-0000-0000-000000000000}"/>
          </ac:spMkLst>
        </pc:spChg>
        <pc:spChg chg="del">
          <ac:chgData name="Doan Ngoc Cuong 20210141" userId="ad5e1bed-03f0-4914-aa25-528ea62a91eb" providerId="ADAL" clId="{BCF3AB10-987A-4417-80E1-13FDEDB76D3E}" dt="2024-06-12T08:22:28.556" v="2785" actId="478"/>
          <ac:spMkLst>
            <pc:docMk/>
            <pc:sldMk cId="0" sldId="266"/>
            <ac:spMk id="9" creationId="{00000000-0000-0000-0000-000000000000}"/>
          </ac:spMkLst>
        </pc:spChg>
        <pc:spChg chg="del">
          <ac:chgData name="Doan Ngoc Cuong 20210141" userId="ad5e1bed-03f0-4914-aa25-528ea62a91eb" providerId="ADAL" clId="{BCF3AB10-987A-4417-80E1-13FDEDB76D3E}" dt="2024-06-12T08:22:28.556" v="2785" actId="478"/>
          <ac:spMkLst>
            <pc:docMk/>
            <pc:sldMk cId="0" sldId="266"/>
            <ac:spMk id="10" creationId="{00000000-0000-0000-0000-000000000000}"/>
          </ac:spMkLst>
        </pc:spChg>
        <pc:spChg chg="del">
          <ac:chgData name="Doan Ngoc Cuong 20210141" userId="ad5e1bed-03f0-4914-aa25-528ea62a91eb" providerId="ADAL" clId="{BCF3AB10-987A-4417-80E1-13FDEDB76D3E}" dt="2024-06-12T08:22:28.556" v="2785" actId="478"/>
          <ac:spMkLst>
            <pc:docMk/>
            <pc:sldMk cId="0" sldId="266"/>
            <ac:spMk id="11" creationId="{00000000-0000-0000-0000-000000000000}"/>
          </ac:spMkLst>
        </pc:spChg>
      </pc:sldChg>
      <pc:sldChg chg="addSp delSp modSp mod">
        <pc:chgData name="Doan Ngoc Cuong 20210141" userId="ad5e1bed-03f0-4914-aa25-528ea62a91eb" providerId="ADAL" clId="{BCF3AB10-987A-4417-80E1-13FDEDB76D3E}" dt="2024-06-12T08:22:12.310" v="2783" actId="478"/>
        <pc:sldMkLst>
          <pc:docMk/>
          <pc:sldMk cId="0" sldId="269"/>
        </pc:sldMkLst>
        <pc:spChg chg="add del mod">
          <ac:chgData name="Doan Ngoc Cuong 20210141" userId="ad5e1bed-03f0-4914-aa25-528ea62a91eb" providerId="ADAL" clId="{BCF3AB10-987A-4417-80E1-13FDEDB76D3E}" dt="2024-06-12T08:17:24.729" v="2583" actId="21"/>
          <ac:spMkLst>
            <pc:docMk/>
            <pc:sldMk cId="0" sldId="269"/>
            <ac:spMk id="2" creationId="{00000000-0000-0000-0000-000000000000}"/>
          </ac:spMkLst>
        </pc:spChg>
        <pc:spChg chg="add del">
          <ac:chgData name="Doan Ngoc Cuong 20210141" userId="ad5e1bed-03f0-4914-aa25-528ea62a91eb" providerId="ADAL" clId="{BCF3AB10-987A-4417-80E1-13FDEDB76D3E}" dt="2024-06-12T08:17:24.729" v="2583" actId="21"/>
          <ac:spMkLst>
            <pc:docMk/>
            <pc:sldMk cId="0" sldId="269"/>
            <ac:spMk id="3" creationId="{00000000-0000-0000-0000-000000000000}"/>
          </ac:spMkLst>
        </pc:spChg>
        <pc:spChg chg="add del mod">
          <ac:chgData name="Doan Ngoc Cuong 20210141" userId="ad5e1bed-03f0-4914-aa25-528ea62a91eb" providerId="ADAL" clId="{BCF3AB10-987A-4417-80E1-13FDEDB76D3E}" dt="2024-06-12T08:21:56.427" v="2778" actId="478"/>
          <ac:spMkLst>
            <pc:docMk/>
            <pc:sldMk cId="0" sldId="269"/>
            <ac:spMk id="4" creationId="{00000000-0000-0000-0000-000000000000}"/>
          </ac:spMkLst>
        </pc:spChg>
        <pc:spChg chg="add mod">
          <ac:chgData name="Doan Ngoc Cuong 20210141" userId="ad5e1bed-03f0-4914-aa25-528ea62a91eb" providerId="ADAL" clId="{BCF3AB10-987A-4417-80E1-13FDEDB76D3E}" dt="2024-06-12T08:21:54.923" v="2777" actId="1076"/>
          <ac:spMkLst>
            <pc:docMk/>
            <pc:sldMk cId="0" sldId="269"/>
            <ac:spMk id="9" creationId="{F5C61097-6064-4A16-AAB6-7F238C43A031}"/>
          </ac:spMkLst>
        </pc:spChg>
        <pc:spChg chg="add del">
          <ac:chgData name="Doan Ngoc Cuong 20210141" userId="ad5e1bed-03f0-4914-aa25-528ea62a91eb" providerId="ADAL" clId="{BCF3AB10-987A-4417-80E1-13FDEDB76D3E}" dt="2024-06-12T08:22:12.310" v="2783" actId="478"/>
          <ac:spMkLst>
            <pc:docMk/>
            <pc:sldMk cId="0" sldId="269"/>
            <ac:spMk id="21" creationId="{00000000-0000-0000-0000-000000000000}"/>
          </ac:spMkLst>
        </pc:spChg>
        <pc:spChg chg="add del mod">
          <ac:chgData name="Doan Ngoc Cuong 20210141" userId="ad5e1bed-03f0-4914-aa25-528ea62a91eb" providerId="ADAL" clId="{BCF3AB10-987A-4417-80E1-13FDEDB76D3E}" dt="2024-06-12T08:21:20.144" v="2753" actId="1076"/>
          <ac:spMkLst>
            <pc:docMk/>
            <pc:sldMk cId="0" sldId="269"/>
            <ac:spMk id="29" creationId="{00000000-0000-0000-0000-000000000000}"/>
          </ac:spMkLst>
        </pc:spChg>
        <pc:spChg chg="add del">
          <ac:chgData name="Doan Ngoc Cuong 20210141" userId="ad5e1bed-03f0-4914-aa25-528ea62a91eb" providerId="ADAL" clId="{BCF3AB10-987A-4417-80E1-13FDEDB76D3E}" dt="2024-06-12T08:22:12.310" v="2783" actId="478"/>
          <ac:spMkLst>
            <pc:docMk/>
            <pc:sldMk cId="0" sldId="269"/>
            <ac:spMk id="30" creationId="{00000000-0000-0000-0000-000000000000}"/>
          </ac:spMkLst>
        </pc:spChg>
        <pc:spChg chg="add del">
          <ac:chgData name="Doan Ngoc Cuong 20210141" userId="ad5e1bed-03f0-4914-aa25-528ea62a91eb" providerId="ADAL" clId="{BCF3AB10-987A-4417-80E1-13FDEDB76D3E}" dt="2024-06-12T08:22:12.310" v="2783" actId="478"/>
          <ac:spMkLst>
            <pc:docMk/>
            <pc:sldMk cId="0" sldId="269"/>
            <ac:spMk id="31" creationId="{00000000-0000-0000-0000-000000000000}"/>
          </ac:spMkLst>
        </pc:spChg>
      </pc:sldChg>
      <pc:sldChg chg="addSp delSp modSp add del mod modNotesTx">
        <pc:chgData name="Doan Ngoc Cuong 20210141" userId="ad5e1bed-03f0-4914-aa25-528ea62a91eb" providerId="ADAL" clId="{BCF3AB10-987A-4417-80E1-13FDEDB76D3E}" dt="2024-06-12T07:27:21.029" v="1549" actId="47"/>
        <pc:sldMkLst>
          <pc:docMk/>
          <pc:sldMk cId="658449774" sldId="271"/>
        </pc:sldMkLst>
        <pc:spChg chg="del mod">
          <ac:chgData name="Doan Ngoc Cuong 20210141" userId="ad5e1bed-03f0-4914-aa25-528ea62a91eb" providerId="ADAL" clId="{BCF3AB10-987A-4417-80E1-13FDEDB76D3E}" dt="2024-06-12T06:57:33.605" v="1244" actId="478"/>
          <ac:spMkLst>
            <pc:docMk/>
            <pc:sldMk cId="658449774" sldId="271"/>
            <ac:spMk id="2" creationId="{00000000-0000-0000-0000-000000000000}"/>
          </ac:spMkLst>
        </pc:spChg>
        <pc:spChg chg="del mod">
          <ac:chgData name="Doan Ngoc Cuong 20210141" userId="ad5e1bed-03f0-4914-aa25-528ea62a91eb" providerId="ADAL" clId="{BCF3AB10-987A-4417-80E1-13FDEDB76D3E}" dt="2024-06-12T06:57:23.224" v="1240" actId="478"/>
          <ac:spMkLst>
            <pc:docMk/>
            <pc:sldMk cId="658449774" sldId="271"/>
            <ac:spMk id="4" creationId="{00000000-0000-0000-0000-000000000000}"/>
          </ac:spMkLst>
        </pc:spChg>
        <pc:spChg chg="del mod">
          <ac:chgData name="Doan Ngoc Cuong 20210141" userId="ad5e1bed-03f0-4914-aa25-528ea62a91eb" providerId="ADAL" clId="{BCF3AB10-987A-4417-80E1-13FDEDB76D3E}" dt="2024-06-12T06:59:21.214" v="1275" actId="478"/>
          <ac:spMkLst>
            <pc:docMk/>
            <pc:sldMk cId="658449774" sldId="271"/>
            <ac:spMk id="5" creationId="{00000000-0000-0000-0000-000000000000}"/>
          </ac:spMkLst>
        </pc:spChg>
        <pc:spChg chg="mod">
          <ac:chgData name="Doan Ngoc Cuong 20210141" userId="ad5e1bed-03f0-4914-aa25-528ea62a91eb" providerId="ADAL" clId="{BCF3AB10-987A-4417-80E1-13FDEDB76D3E}" dt="2024-06-12T06:55:57.714" v="1220" actId="1076"/>
          <ac:spMkLst>
            <pc:docMk/>
            <pc:sldMk cId="658449774" sldId="271"/>
            <ac:spMk id="13" creationId="{00000000-0000-0000-0000-000000000000}"/>
          </ac:spMkLst>
        </pc:spChg>
        <pc:spChg chg="mod">
          <ac:chgData name="Doan Ngoc Cuong 20210141" userId="ad5e1bed-03f0-4914-aa25-528ea62a91eb" providerId="ADAL" clId="{BCF3AB10-987A-4417-80E1-13FDEDB76D3E}" dt="2024-06-12T06:55:12.066" v="1210"/>
          <ac:spMkLst>
            <pc:docMk/>
            <pc:sldMk cId="658449774" sldId="271"/>
            <ac:spMk id="17" creationId="{9CAE1FD1-F4A0-4769-BEEB-9D260E2039A1}"/>
          </ac:spMkLst>
        </pc:spChg>
        <pc:spChg chg="mod">
          <ac:chgData name="Doan Ngoc Cuong 20210141" userId="ad5e1bed-03f0-4914-aa25-528ea62a91eb" providerId="ADAL" clId="{BCF3AB10-987A-4417-80E1-13FDEDB76D3E}" dt="2024-06-12T06:55:12.066" v="1210"/>
          <ac:spMkLst>
            <pc:docMk/>
            <pc:sldMk cId="658449774" sldId="271"/>
            <ac:spMk id="18" creationId="{13AFFAED-4AC3-4AFE-95E0-E30C65073317}"/>
          </ac:spMkLst>
        </pc:spChg>
        <pc:spChg chg="add del mod">
          <ac:chgData name="Doan Ngoc Cuong 20210141" userId="ad5e1bed-03f0-4914-aa25-528ea62a91eb" providerId="ADAL" clId="{BCF3AB10-987A-4417-80E1-13FDEDB76D3E}" dt="2024-06-12T07:02:23.165" v="1493" actId="20577"/>
          <ac:spMkLst>
            <pc:docMk/>
            <pc:sldMk cId="658449774" sldId="271"/>
            <ac:spMk id="19" creationId="{0FC7448A-9DD6-40B6-A400-2DF3742A817F}"/>
          </ac:spMkLst>
        </pc:spChg>
        <pc:spChg chg="add del mod">
          <ac:chgData name="Doan Ngoc Cuong 20210141" userId="ad5e1bed-03f0-4914-aa25-528ea62a91eb" providerId="ADAL" clId="{BCF3AB10-987A-4417-80E1-13FDEDB76D3E}" dt="2024-06-12T06:57:16.954" v="1237" actId="478"/>
          <ac:spMkLst>
            <pc:docMk/>
            <pc:sldMk cId="658449774" sldId="271"/>
            <ac:spMk id="20" creationId="{09051126-D225-4F15-90E7-5E1D535AE314}"/>
          </ac:spMkLst>
        </pc:spChg>
        <pc:spChg chg="add mod">
          <ac:chgData name="Doan Ngoc Cuong 20210141" userId="ad5e1bed-03f0-4914-aa25-528ea62a91eb" providerId="ADAL" clId="{BCF3AB10-987A-4417-80E1-13FDEDB76D3E}" dt="2024-06-12T06:55:57.714" v="1220" actId="1076"/>
          <ac:spMkLst>
            <pc:docMk/>
            <pc:sldMk cId="658449774" sldId="271"/>
            <ac:spMk id="21" creationId="{A838BBA3-FAA7-4DE0-9ADB-EE23EE5DBB22}"/>
          </ac:spMkLst>
        </pc:spChg>
        <pc:spChg chg="add del mod">
          <ac:chgData name="Doan Ngoc Cuong 20210141" userId="ad5e1bed-03f0-4914-aa25-528ea62a91eb" providerId="ADAL" clId="{BCF3AB10-987A-4417-80E1-13FDEDB76D3E}" dt="2024-06-12T06:57:14.334" v="1236" actId="478"/>
          <ac:spMkLst>
            <pc:docMk/>
            <pc:sldMk cId="658449774" sldId="271"/>
            <ac:spMk id="22" creationId="{12DE7F0D-07AC-464D-99E0-C4BA1DA08D58}"/>
          </ac:spMkLst>
        </pc:spChg>
        <pc:spChg chg="mod">
          <ac:chgData name="Doan Ngoc Cuong 20210141" userId="ad5e1bed-03f0-4914-aa25-528ea62a91eb" providerId="ADAL" clId="{BCF3AB10-987A-4417-80E1-13FDEDB76D3E}" dt="2024-06-12T06:57:30.946" v="1243" actId="1076"/>
          <ac:spMkLst>
            <pc:docMk/>
            <pc:sldMk cId="658449774" sldId="271"/>
            <ac:spMk id="24" creationId="{19E14BF4-9CFA-4002-B0E0-734D5A3C05F2}"/>
          </ac:spMkLst>
        </pc:spChg>
        <pc:spChg chg="mod">
          <ac:chgData name="Doan Ngoc Cuong 20210141" userId="ad5e1bed-03f0-4914-aa25-528ea62a91eb" providerId="ADAL" clId="{BCF3AB10-987A-4417-80E1-13FDEDB76D3E}" dt="2024-06-12T06:55:12.066" v="1210"/>
          <ac:spMkLst>
            <pc:docMk/>
            <pc:sldMk cId="658449774" sldId="271"/>
            <ac:spMk id="25" creationId="{C9C5814C-919B-40E9-B42E-A0EE1CE6D49B}"/>
          </ac:spMkLst>
        </pc:spChg>
        <pc:spChg chg="del">
          <ac:chgData name="Doan Ngoc Cuong 20210141" userId="ad5e1bed-03f0-4914-aa25-528ea62a91eb" providerId="ADAL" clId="{BCF3AB10-987A-4417-80E1-13FDEDB76D3E}" dt="2024-06-12T06:55:38.029" v="1212" actId="478"/>
          <ac:spMkLst>
            <pc:docMk/>
            <pc:sldMk cId="658449774" sldId="271"/>
            <ac:spMk id="33" creationId="{96E8822C-AD0C-D205-C0EE-74F28A7A6BEA}"/>
          </ac:spMkLst>
        </pc:spChg>
        <pc:spChg chg="del">
          <ac:chgData name="Doan Ngoc Cuong 20210141" userId="ad5e1bed-03f0-4914-aa25-528ea62a91eb" providerId="ADAL" clId="{BCF3AB10-987A-4417-80E1-13FDEDB76D3E}" dt="2024-06-12T06:55:40.053" v="1214" actId="478"/>
          <ac:spMkLst>
            <pc:docMk/>
            <pc:sldMk cId="658449774" sldId="271"/>
            <ac:spMk id="34" creationId="{F770F46F-53F7-6265-8A22-8BEA47CABE0E}"/>
          </ac:spMkLst>
        </pc:spChg>
        <pc:spChg chg="del">
          <ac:chgData name="Doan Ngoc Cuong 20210141" userId="ad5e1bed-03f0-4914-aa25-528ea62a91eb" providerId="ADAL" clId="{BCF3AB10-987A-4417-80E1-13FDEDB76D3E}" dt="2024-06-12T06:55:38.992" v="1213" actId="478"/>
          <ac:spMkLst>
            <pc:docMk/>
            <pc:sldMk cId="658449774" sldId="271"/>
            <ac:spMk id="35" creationId="{810CDFF9-D103-E48B-0205-2ECE65CF5F26}"/>
          </ac:spMkLst>
        </pc:spChg>
        <pc:spChg chg="del mod">
          <ac:chgData name="Doan Ngoc Cuong 20210141" userId="ad5e1bed-03f0-4914-aa25-528ea62a91eb" providerId="ADAL" clId="{BCF3AB10-987A-4417-80E1-13FDEDB76D3E}" dt="2024-06-12T06:56:00.845" v="1222" actId="478"/>
          <ac:spMkLst>
            <pc:docMk/>
            <pc:sldMk cId="658449774" sldId="271"/>
            <ac:spMk id="37" creationId="{AEE54103-96CE-1771-6E02-58D046ACD42D}"/>
          </ac:spMkLst>
        </pc:spChg>
        <pc:spChg chg="del">
          <ac:chgData name="Doan Ngoc Cuong 20210141" userId="ad5e1bed-03f0-4914-aa25-528ea62a91eb" providerId="ADAL" clId="{BCF3AB10-987A-4417-80E1-13FDEDB76D3E}" dt="2024-06-12T06:56:01.874" v="1223" actId="478"/>
          <ac:spMkLst>
            <pc:docMk/>
            <pc:sldMk cId="658449774" sldId="271"/>
            <ac:spMk id="39" creationId="{DA59E4D3-6C84-CE9A-7D8A-9A1B8FF03F79}"/>
          </ac:spMkLst>
        </pc:spChg>
        <pc:grpChg chg="add del mod">
          <ac:chgData name="Doan Ngoc Cuong 20210141" userId="ad5e1bed-03f0-4914-aa25-528ea62a91eb" providerId="ADAL" clId="{BCF3AB10-987A-4417-80E1-13FDEDB76D3E}" dt="2024-06-12T06:57:11.335" v="1235" actId="478"/>
          <ac:grpSpMkLst>
            <pc:docMk/>
            <pc:sldMk cId="658449774" sldId="271"/>
            <ac:grpSpMk id="15" creationId="{3B7E303E-8BBE-4127-A9E4-5E152E172C11}"/>
          </ac:grpSpMkLst>
        </pc:grpChg>
        <pc:grpChg chg="add mod">
          <ac:chgData name="Doan Ngoc Cuong 20210141" userId="ad5e1bed-03f0-4914-aa25-528ea62a91eb" providerId="ADAL" clId="{BCF3AB10-987A-4417-80E1-13FDEDB76D3E}" dt="2024-06-12T06:57:28.335" v="1242" actId="14100"/>
          <ac:grpSpMkLst>
            <pc:docMk/>
            <pc:sldMk cId="658449774" sldId="271"/>
            <ac:grpSpMk id="23" creationId="{C698AC0D-31AA-4F33-A552-32D65468B53B}"/>
          </ac:grpSpMkLst>
        </pc:grpChg>
      </pc:sldChg>
      <pc:sldChg chg="addSp delSp modSp add del mod modNotesTx">
        <pc:chgData name="Doan Ngoc Cuong 20210141" userId="ad5e1bed-03f0-4914-aa25-528ea62a91eb" providerId="ADAL" clId="{BCF3AB10-987A-4417-80E1-13FDEDB76D3E}" dt="2024-06-12T07:35:08.045" v="1827" actId="20577"/>
        <pc:sldMkLst>
          <pc:docMk/>
          <pc:sldMk cId="3845452651" sldId="273"/>
        </pc:sldMkLst>
        <pc:spChg chg="del">
          <ac:chgData name="Doan Ngoc Cuong 20210141" userId="ad5e1bed-03f0-4914-aa25-528ea62a91eb" providerId="ADAL" clId="{BCF3AB10-987A-4417-80E1-13FDEDB76D3E}" dt="2024-06-12T07:24:03.111" v="1515" actId="478"/>
          <ac:spMkLst>
            <pc:docMk/>
            <pc:sldMk cId="3845452651" sldId="273"/>
            <ac:spMk id="2" creationId="{00000000-0000-0000-0000-000000000000}"/>
          </ac:spMkLst>
        </pc:spChg>
        <pc:spChg chg="mod">
          <ac:chgData name="Doan Ngoc Cuong 20210141" userId="ad5e1bed-03f0-4914-aa25-528ea62a91eb" providerId="ADAL" clId="{BCF3AB10-987A-4417-80E1-13FDEDB76D3E}" dt="2024-06-12T07:35:08.045" v="1827" actId="20577"/>
          <ac:spMkLst>
            <pc:docMk/>
            <pc:sldMk cId="3845452651" sldId="273"/>
            <ac:spMk id="3" creationId="{00000000-0000-0000-0000-000000000000}"/>
          </ac:spMkLst>
        </pc:spChg>
        <pc:spChg chg="del">
          <ac:chgData name="Doan Ngoc Cuong 20210141" userId="ad5e1bed-03f0-4914-aa25-528ea62a91eb" providerId="ADAL" clId="{BCF3AB10-987A-4417-80E1-13FDEDB76D3E}" dt="2024-06-12T07:25:28.387" v="1527" actId="478"/>
          <ac:spMkLst>
            <pc:docMk/>
            <pc:sldMk cId="3845452651" sldId="273"/>
            <ac:spMk id="4" creationId="{00000000-0000-0000-0000-000000000000}"/>
          </ac:spMkLst>
        </pc:spChg>
        <pc:spChg chg="del">
          <ac:chgData name="Doan Ngoc Cuong 20210141" userId="ad5e1bed-03f0-4914-aa25-528ea62a91eb" providerId="ADAL" clId="{BCF3AB10-987A-4417-80E1-13FDEDB76D3E}" dt="2024-06-12T07:23:33.158" v="1511" actId="478"/>
          <ac:spMkLst>
            <pc:docMk/>
            <pc:sldMk cId="3845452651" sldId="273"/>
            <ac:spMk id="5" creationId="{00000000-0000-0000-0000-000000000000}"/>
          </ac:spMkLst>
        </pc:spChg>
        <pc:spChg chg="mod">
          <ac:chgData name="Doan Ngoc Cuong 20210141" userId="ad5e1bed-03f0-4914-aa25-528ea62a91eb" providerId="ADAL" clId="{BCF3AB10-987A-4417-80E1-13FDEDB76D3E}" dt="2024-06-12T07:26:16.184" v="1536" actId="20577"/>
          <ac:spMkLst>
            <pc:docMk/>
            <pc:sldMk cId="3845452651" sldId="273"/>
            <ac:spMk id="20" creationId="{00000000-0000-0000-0000-000000000000}"/>
          </ac:spMkLst>
        </pc:spChg>
        <pc:spChg chg="del">
          <ac:chgData name="Doan Ngoc Cuong 20210141" userId="ad5e1bed-03f0-4914-aa25-528ea62a91eb" providerId="ADAL" clId="{BCF3AB10-987A-4417-80E1-13FDEDB76D3E}" dt="2024-06-12T07:24:36.611" v="1523" actId="478"/>
          <ac:spMkLst>
            <pc:docMk/>
            <pc:sldMk cId="3845452651" sldId="273"/>
            <ac:spMk id="21" creationId="{00000000-0000-0000-0000-000000000000}"/>
          </ac:spMkLst>
        </pc:spChg>
        <pc:spChg chg="add del mod">
          <ac:chgData name="Doan Ngoc Cuong 20210141" userId="ad5e1bed-03f0-4914-aa25-528ea62a91eb" providerId="ADAL" clId="{BCF3AB10-987A-4417-80E1-13FDEDB76D3E}" dt="2024-06-12T07:25:54.697" v="1533" actId="1076"/>
          <ac:spMkLst>
            <pc:docMk/>
            <pc:sldMk cId="3845452651" sldId="273"/>
            <ac:spMk id="22" creationId="{00000000-0000-0000-0000-000000000000}"/>
          </ac:spMkLst>
        </pc:spChg>
        <pc:spChg chg="mod">
          <ac:chgData name="Doan Ngoc Cuong 20210141" userId="ad5e1bed-03f0-4914-aa25-528ea62a91eb" providerId="ADAL" clId="{BCF3AB10-987A-4417-80E1-13FDEDB76D3E}" dt="2024-06-12T07:25:47.839" v="1532" actId="1076"/>
          <ac:spMkLst>
            <pc:docMk/>
            <pc:sldMk cId="3845452651" sldId="273"/>
            <ac:spMk id="23" creationId="{00000000-0000-0000-0000-000000000000}"/>
          </ac:spMkLst>
        </pc:spChg>
        <pc:spChg chg="del">
          <ac:chgData name="Doan Ngoc Cuong 20210141" userId="ad5e1bed-03f0-4914-aa25-528ea62a91eb" providerId="ADAL" clId="{BCF3AB10-987A-4417-80E1-13FDEDB76D3E}" dt="2024-06-12T07:24:36.611" v="1523" actId="478"/>
          <ac:spMkLst>
            <pc:docMk/>
            <pc:sldMk cId="3845452651" sldId="273"/>
            <ac:spMk id="25" creationId="{00000000-0000-0000-0000-000000000000}"/>
          </ac:spMkLst>
        </pc:spChg>
        <pc:spChg chg="add del mod">
          <ac:chgData name="Doan Ngoc Cuong 20210141" userId="ad5e1bed-03f0-4914-aa25-528ea62a91eb" providerId="ADAL" clId="{BCF3AB10-987A-4417-80E1-13FDEDB76D3E}" dt="2024-06-12T07:25:54.697" v="1533" actId="1076"/>
          <ac:spMkLst>
            <pc:docMk/>
            <pc:sldMk cId="3845452651" sldId="273"/>
            <ac:spMk id="26" creationId="{00000000-0000-0000-0000-000000000000}"/>
          </ac:spMkLst>
        </pc:spChg>
        <pc:spChg chg="mod">
          <ac:chgData name="Doan Ngoc Cuong 20210141" userId="ad5e1bed-03f0-4914-aa25-528ea62a91eb" providerId="ADAL" clId="{BCF3AB10-987A-4417-80E1-13FDEDB76D3E}" dt="2024-06-12T07:25:47.839" v="1532" actId="1076"/>
          <ac:spMkLst>
            <pc:docMk/>
            <pc:sldMk cId="3845452651" sldId="273"/>
            <ac:spMk id="27" creationId="{00000000-0000-0000-0000-000000000000}"/>
          </ac:spMkLst>
        </pc:spChg>
        <pc:spChg chg="mod">
          <ac:chgData name="Doan Ngoc Cuong 20210141" userId="ad5e1bed-03f0-4914-aa25-528ea62a91eb" providerId="ADAL" clId="{BCF3AB10-987A-4417-80E1-13FDEDB76D3E}" dt="2024-06-12T07:23:41.855" v="1513" actId="14100"/>
          <ac:spMkLst>
            <pc:docMk/>
            <pc:sldMk cId="3845452651" sldId="273"/>
            <ac:spMk id="30" creationId="{8ED7D187-43A8-4BCE-9CAE-C05C8847DB8E}"/>
          </ac:spMkLst>
        </pc:spChg>
        <pc:spChg chg="add del mod">
          <ac:chgData name="Doan Ngoc Cuong 20210141" userId="ad5e1bed-03f0-4914-aa25-528ea62a91eb" providerId="ADAL" clId="{BCF3AB10-987A-4417-80E1-13FDEDB76D3E}" dt="2024-06-12T07:25:54.697" v="1533" actId="1076"/>
          <ac:spMkLst>
            <pc:docMk/>
            <pc:sldMk cId="3845452651" sldId="273"/>
            <ac:spMk id="32" creationId="{F06F4050-4F5A-73BF-E456-0BAB301B10B2}"/>
          </ac:spMkLst>
        </pc:spChg>
        <pc:spChg chg="del mod">
          <ac:chgData name="Doan Ngoc Cuong 20210141" userId="ad5e1bed-03f0-4914-aa25-528ea62a91eb" providerId="ADAL" clId="{BCF3AB10-987A-4417-80E1-13FDEDB76D3E}" dt="2024-06-12T07:24:36.611" v="1523" actId="478"/>
          <ac:spMkLst>
            <pc:docMk/>
            <pc:sldMk cId="3845452651" sldId="273"/>
            <ac:spMk id="34" creationId="{63843666-0D97-D509-18A5-B9DEC7E6161D}"/>
          </ac:spMkLst>
        </pc:spChg>
        <pc:spChg chg="mod">
          <ac:chgData name="Doan Ngoc Cuong 20210141" userId="ad5e1bed-03f0-4914-aa25-528ea62a91eb" providerId="ADAL" clId="{BCF3AB10-987A-4417-80E1-13FDEDB76D3E}" dt="2024-06-12T07:25:47.839" v="1532" actId="1076"/>
          <ac:spMkLst>
            <pc:docMk/>
            <pc:sldMk cId="3845452651" sldId="273"/>
            <ac:spMk id="36" creationId="{756A4DA0-8B31-F156-A45C-40E4DE3770B7}"/>
          </ac:spMkLst>
        </pc:spChg>
        <pc:spChg chg="mod">
          <ac:chgData name="Doan Ngoc Cuong 20210141" userId="ad5e1bed-03f0-4914-aa25-528ea62a91eb" providerId="ADAL" clId="{BCF3AB10-987A-4417-80E1-13FDEDB76D3E}" dt="2024-06-12T07:25:56.794" v="1534"/>
          <ac:spMkLst>
            <pc:docMk/>
            <pc:sldMk cId="3845452651" sldId="273"/>
            <ac:spMk id="37" creationId="{A5BFD507-5FD7-425F-98D6-9467BE379D53}"/>
          </ac:spMkLst>
        </pc:spChg>
        <pc:spChg chg="mod">
          <ac:chgData name="Doan Ngoc Cuong 20210141" userId="ad5e1bed-03f0-4914-aa25-528ea62a91eb" providerId="ADAL" clId="{BCF3AB10-987A-4417-80E1-13FDEDB76D3E}" dt="2024-06-12T07:25:47.839" v="1532" actId="1076"/>
          <ac:spMkLst>
            <pc:docMk/>
            <pc:sldMk cId="3845452651" sldId="273"/>
            <ac:spMk id="38" creationId="{E9608B84-63D3-0AAC-C138-86515BD6042B}"/>
          </ac:spMkLst>
        </pc:spChg>
        <pc:spChg chg="mod">
          <ac:chgData name="Doan Ngoc Cuong 20210141" userId="ad5e1bed-03f0-4914-aa25-528ea62a91eb" providerId="ADAL" clId="{BCF3AB10-987A-4417-80E1-13FDEDB76D3E}" dt="2024-06-12T07:25:56.794" v="1534"/>
          <ac:spMkLst>
            <pc:docMk/>
            <pc:sldMk cId="3845452651" sldId="273"/>
            <ac:spMk id="39" creationId="{73226829-E6EF-43FB-95F4-90D8E2108E7F}"/>
          </ac:spMkLst>
        </pc:spChg>
        <pc:spChg chg="del mod">
          <ac:chgData name="Doan Ngoc Cuong 20210141" userId="ad5e1bed-03f0-4914-aa25-528ea62a91eb" providerId="ADAL" clId="{BCF3AB10-987A-4417-80E1-13FDEDB76D3E}" dt="2024-06-12T07:25:30.333" v="1529" actId="478"/>
          <ac:spMkLst>
            <pc:docMk/>
            <pc:sldMk cId="3845452651" sldId="273"/>
            <ac:spMk id="40" creationId="{8C3FA811-69CC-DE3A-4916-5CCC4C98F2C6}"/>
          </ac:spMkLst>
        </pc:spChg>
        <pc:grpChg chg="del mod">
          <ac:chgData name="Doan Ngoc Cuong 20210141" userId="ad5e1bed-03f0-4914-aa25-528ea62a91eb" providerId="ADAL" clId="{BCF3AB10-987A-4417-80E1-13FDEDB76D3E}" dt="2024-06-12T07:24:33.485" v="1522" actId="478"/>
          <ac:grpSpMkLst>
            <pc:docMk/>
            <pc:sldMk cId="3845452651" sldId="273"/>
            <ac:grpSpMk id="11" creationId="{00000000-0000-0000-0000-000000000000}"/>
          </ac:grpSpMkLst>
        </pc:grpChg>
        <pc:grpChg chg="del">
          <ac:chgData name="Doan Ngoc Cuong 20210141" userId="ad5e1bed-03f0-4914-aa25-528ea62a91eb" providerId="ADAL" clId="{BCF3AB10-987A-4417-80E1-13FDEDB76D3E}" dt="2024-06-12T07:23:58.956" v="1514" actId="478"/>
          <ac:grpSpMkLst>
            <pc:docMk/>
            <pc:sldMk cId="3845452651" sldId="273"/>
            <ac:grpSpMk id="14" creationId="{00000000-0000-0000-0000-000000000000}"/>
          </ac:grpSpMkLst>
        </pc:grpChg>
        <pc:grpChg chg="mod">
          <ac:chgData name="Doan Ngoc Cuong 20210141" userId="ad5e1bed-03f0-4914-aa25-528ea62a91eb" providerId="ADAL" clId="{BCF3AB10-987A-4417-80E1-13FDEDB76D3E}" dt="2024-06-12T07:25:47.839" v="1532" actId="1076"/>
          <ac:grpSpMkLst>
            <pc:docMk/>
            <pc:sldMk cId="3845452651" sldId="273"/>
            <ac:grpSpMk id="17" creationId="{00000000-0000-0000-0000-000000000000}"/>
          </ac:grpSpMkLst>
        </pc:grpChg>
        <pc:grpChg chg="add mod">
          <ac:chgData name="Doan Ngoc Cuong 20210141" userId="ad5e1bed-03f0-4914-aa25-528ea62a91eb" providerId="ADAL" clId="{BCF3AB10-987A-4417-80E1-13FDEDB76D3E}" dt="2024-06-12T07:26:00.238" v="1535" actId="1076"/>
          <ac:grpSpMkLst>
            <pc:docMk/>
            <pc:sldMk cId="3845452651" sldId="273"/>
            <ac:grpSpMk id="35" creationId="{A01EA9F9-22D9-4664-8A87-E90E21DEFDC2}"/>
          </ac:grpSpMkLst>
        </pc:grpChg>
        <pc:picChg chg="add mod">
          <ac:chgData name="Doan Ngoc Cuong 20210141" userId="ad5e1bed-03f0-4914-aa25-528ea62a91eb" providerId="ADAL" clId="{BCF3AB10-987A-4417-80E1-13FDEDB76D3E}" dt="2024-06-12T07:25:42.483" v="1531" actId="1076"/>
          <ac:picMkLst>
            <pc:docMk/>
            <pc:sldMk cId="3845452651" sldId="273"/>
            <ac:picMk id="7" creationId="{2F0300B7-68BD-4C27-BEB1-10EC0719C834}"/>
          </ac:picMkLst>
        </pc:picChg>
      </pc:sldChg>
      <pc:sldChg chg="delSp modSp mod">
        <pc:chgData name="Doan Ngoc Cuong 20210141" userId="ad5e1bed-03f0-4914-aa25-528ea62a91eb" providerId="ADAL" clId="{BCF3AB10-987A-4417-80E1-13FDEDB76D3E}" dt="2024-06-12T08:14:25.350" v="2526" actId="1076"/>
        <pc:sldMkLst>
          <pc:docMk/>
          <pc:sldMk cId="1688527691" sldId="275"/>
        </pc:sldMkLst>
        <pc:spChg chg="mod">
          <ac:chgData name="Doan Ngoc Cuong 20210141" userId="ad5e1bed-03f0-4914-aa25-528ea62a91eb" providerId="ADAL" clId="{BCF3AB10-987A-4417-80E1-13FDEDB76D3E}" dt="2024-06-12T07:56:37.763" v="2272" actId="1076"/>
          <ac:spMkLst>
            <pc:docMk/>
            <pc:sldMk cId="1688527691" sldId="275"/>
            <ac:spMk id="2" creationId="{00000000-0000-0000-0000-000000000000}"/>
          </ac:spMkLst>
        </pc:spChg>
        <pc:spChg chg="del">
          <ac:chgData name="Doan Ngoc Cuong 20210141" userId="ad5e1bed-03f0-4914-aa25-528ea62a91eb" providerId="ADAL" clId="{BCF3AB10-987A-4417-80E1-13FDEDB76D3E}" dt="2024-06-12T07:56:09.281" v="2247" actId="478"/>
          <ac:spMkLst>
            <pc:docMk/>
            <pc:sldMk cId="1688527691" sldId="275"/>
            <ac:spMk id="3" creationId="{00000000-0000-0000-0000-000000000000}"/>
          </ac:spMkLst>
        </pc:spChg>
        <pc:spChg chg="del">
          <ac:chgData name="Doan Ngoc Cuong 20210141" userId="ad5e1bed-03f0-4914-aa25-528ea62a91eb" providerId="ADAL" clId="{BCF3AB10-987A-4417-80E1-13FDEDB76D3E}" dt="2024-06-12T07:56:09.281" v="2247" actId="478"/>
          <ac:spMkLst>
            <pc:docMk/>
            <pc:sldMk cId="1688527691" sldId="275"/>
            <ac:spMk id="4" creationId="{4FF145BC-2ABD-EAC7-DDE5-F96DE2B82694}"/>
          </ac:spMkLst>
        </pc:spChg>
        <pc:spChg chg="del">
          <ac:chgData name="Doan Ngoc Cuong 20210141" userId="ad5e1bed-03f0-4914-aa25-528ea62a91eb" providerId="ADAL" clId="{BCF3AB10-987A-4417-80E1-13FDEDB76D3E}" dt="2024-06-12T07:56:09.281" v="2247" actId="478"/>
          <ac:spMkLst>
            <pc:docMk/>
            <pc:sldMk cId="1688527691" sldId="275"/>
            <ac:spMk id="12" creationId="{00000000-0000-0000-0000-000000000000}"/>
          </ac:spMkLst>
        </pc:spChg>
        <pc:spChg chg="mod">
          <ac:chgData name="Doan Ngoc Cuong 20210141" userId="ad5e1bed-03f0-4914-aa25-528ea62a91eb" providerId="ADAL" clId="{BCF3AB10-987A-4417-80E1-13FDEDB76D3E}" dt="2024-06-12T08:14:25.350" v="2526" actId="1076"/>
          <ac:spMkLst>
            <pc:docMk/>
            <pc:sldMk cId="1688527691" sldId="275"/>
            <ac:spMk id="38" creationId="{00000000-0000-0000-0000-000000000000}"/>
          </ac:spMkLst>
        </pc:spChg>
        <pc:spChg chg="del">
          <ac:chgData name="Doan Ngoc Cuong 20210141" userId="ad5e1bed-03f0-4914-aa25-528ea62a91eb" providerId="ADAL" clId="{BCF3AB10-987A-4417-80E1-13FDEDB76D3E}" dt="2024-06-12T07:56:09.281" v="2247" actId="478"/>
          <ac:spMkLst>
            <pc:docMk/>
            <pc:sldMk cId="1688527691" sldId="275"/>
            <ac:spMk id="76" creationId="{8073A1E5-4DD3-8229-FE76-F965EF6EE221}"/>
          </ac:spMkLst>
        </pc:spChg>
        <pc:spChg chg="del">
          <ac:chgData name="Doan Ngoc Cuong 20210141" userId="ad5e1bed-03f0-4914-aa25-528ea62a91eb" providerId="ADAL" clId="{BCF3AB10-987A-4417-80E1-13FDEDB76D3E}" dt="2024-06-12T07:56:09.281" v="2247" actId="478"/>
          <ac:spMkLst>
            <pc:docMk/>
            <pc:sldMk cId="1688527691" sldId="275"/>
            <ac:spMk id="78" creationId="{0EBFA615-7D48-15D2-DAE3-8B196B057BE0}"/>
          </ac:spMkLst>
        </pc:spChg>
        <pc:spChg chg="del">
          <ac:chgData name="Doan Ngoc Cuong 20210141" userId="ad5e1bed-03f0-4914-aa25-528ea62a91eb" providerId="ADAL" clId="{BCF3AB10-987A-4417-80E1-13FDEDB76D3E}" dt="2024-06-12T07:56:09.281" v="2247" actId="478"/>
          <ac:spMkLst>
            <pc:docMk/>
            <pc:sldMk cId="1688527691" sldId="275"/>
            <ac:spMk id="79" creationId="{499619BE-B949-68D5-A1E8-789759DB2D29}"/>
          </ac:spMkLst>
        </pc:spChg>
      </pc:sldChg>
      <pc:sldChg chg="del">
        <pc:chgData name="Doan Ngoc Cuong 20210141" userId="ad5e1bed-03f0-4914-aa25-528ea62a91eb" providerId="ADAL" clId="{BCF3AB10-987A-4417-80E1-13FDEDB76D3E}" dt="2024-06-12T07:55:58.942" v="2234" actId="47"/>
        <pc:sldMkLst>
          <pc:docMk/>
          <pc:sldMk cId="496149749" sldId="277"/>
        </pc:sldMkLst>
      </pc:sldChg>
      <pc:sldChg chg="addSp delSp modSp mod modNotesTx">
        <pc:chgData name="Doan Ngoc Cuong 20210141" userId="ad5e1bed-03f0-4914-aa25-528ea62a91eb" providerId="ADAL" clId="{BCF3AB10-987A-4417-80E1-13FDEDB76D3E}" dt="2024-06-12T07:41:04.246" v="1949"/>
        <pc:sldMkLst>
          <pc:docMk/>
          <pc:sldMk cId="1285741545" sldId="278"/>
        </pc:sldMkLst>
        <pc:spChg chg="del">
          <ac:chgData name="Doan Ngoc Cuong 20210141" userId="ad5e1bed-03f0-4914-aa25-528ea62a91eb" providerId="ADAL" clId="{BCF3AB10-987A-4417-80E1-13FDEDB76D3E}" dt="2024-06-12T07:37:54.091" v="1936" actId="478"/>
          <ac:spMkLst>
            <pc:docMk/>
            <pc:sldMk cId="1285741545" sldId="278"/>
            <ac:spMk id="3" creationId="{C98007DF-4AEE-9E00-D8A2-C904FEFC89FD}"/>
          </ac:spMkLst>
        </pc:spChg>
        <pc:spChg chg="del">
          <ac:chgData name="Doan Ngoc Cuong 20210141" userId="ad5e1bed-03f0-4914-aa25-528ea62a91eb" providerId="ADAL" clId="{BCF3AB10-987A-4417-80E1-13FDEDB76D3E}" dt="2024-06-12T07:37:54.091" v="1936" actId="478"/>
          <ac:spMkLst>
            <pc:docMk/>
            <pc:sldMk cId="1285741545" sldId="278"/>
            <ac:spMk id="5" creationId="{CC6A2A2C-54A9-14EB-D322-D2B618DF8CFF}"/>
          </ac:spMkLst>
        </pc:spChg>
        <pc:spChg chg="del">
          <ac:chgData name="Doan Ngoc Cuong 20210141" userId="ad5e1bed-03f0-4914-aa25-528ea62a91eb" providerId="ADAL" clId="{BCF3AB10-987A-4417-80E1-13FDEDB76D3E}" dt="2024-06-12T07:37:54.091" v="1936" actId="478"/>
          <ac:spMkLst>
            <pc:docMk/>
            <pc:sldMk cId="1285741545" sldId="278"/>
            <ac:spMk id="9" creationId="{3C0F55AD-7CC8-0789-21BF-4C98F7624140}"/>
          </ac:spMkLst>
        </pc:spChg>
        <pc:spChg chg="mod">
          <ac:chgData name="Doan Ngoc Cuong 20210141" userId="ad5e1bed-03f0-4914-aa25-528ea62a91eb" providerId="ADAL" clId="{BCF3AB10-987A-4417-80E1-13FDEDB76D3E}" dt="2024-06-12T07:37:24.765" v="1928" actId="20577"/>
          <ac:spMkLst>
            <pc:docMk/>
            <pc:sldMk cId="1285741545" sldId="278"/>
            <ac:spMk id="11" creationId="{CEC3B532-5A7B-846A-5230-47B575D14677}"/>
          </ac:spMkLst>
        </pc:spChg>
        <pc:spChg chg="add mod">
          <ac:chgData name="Doan Ngoc Cuong 20210141" userId="ad5e1bed-03f0-4914-aa25-528ea62a91eb" providerId="ADAL" clId="{BCF3AB10-987A-4417-80E1-13FDEDB76D3E}" dt="2024-06-12T07:40:16.754" v="1945" actId="5793"/>
          <ac:spMkLst>
            <pc:docMk/>
            <pc:sldMk cId="1285741545" sldId="278"/>
            <ac:spMk id="13" creationId="{2FFDEF59-6CC4-41EE-9A46-41429881D1D0}"/>
          </ac:spMkLst>
        </pc:spChg>
        <pc:spChg chg="del mod">
          <ac:chgData name="Doan Ngoc Cuong 20210141" userId="ad5e1bed-03f0-4914-aa25-528ea62a91eb" providerId="ADAL" clId="{BCF3AB10-987A-4417-80E1-13FDEDB76D3E}" dt="2024-06-12T07:37:52.111" v="1935" actId="478"/>
          <ac:spMkLst>
            <pc:docMk/>
            <pc:sldMk cId="1285741545" sldId="278"/>
            <ac:spMk id="14" creationId="{E30E931C-A696-E1CF-323F-73C39EB5301D}"/>
          </ac:spMkLst>
        </pc:spChg>
        <pc:spChg chg="del">
          <ac:chgData name="Doan Ngoc Cuong 20210141" userId="ad5e1bed-03f0-4914-aa25-528ea62a91eb" providerId="ADAL" clId="{BCF3AB10-987A-4417-80E1-13FDEDB76D3E}" dt="2024-06-12T07:37:54.091" v="1936" actId="478"/>
          <ac:spMkLst>
            <pc:docMk/>
            <pc:sldMk cId="1285741545" sldId="278"/>
            <ac:spMk id="16" creationId="{235613AB-615A-7FAD-4C40-E6A4BF7E5982}"/>
          </ac:spMkLst>
        </pc:spChg>
        <pc:picChg chg="del">
          <ac:chgData name="Doan Ngoc Cuong 20210141" userId="ad5e1bed-03f0-4914-aa25-528ea62a91eb" providerId="ADAL" clId="{BCF3AB10-987A-4417-80E1-13FDEDB76D3E}" dt="2024-06-12T07:37:48.355" v="1934" actId="478"/>
          <ac:picMkLst>
            <pc:docMk/>
            <pc:sldMk cId="1285741545" sldId="278"/>
            <ac:picMk id="6" creationId="{09F969AB-E67C-BE2C-7253-F078E2D03D0E}"/>
          </ac:picMkLst>
        </pc:picChg>
        <pc:picChg chg="add mod">
          <ac:chgData name="Doan Ngoc Cuong 20210141" userId="ad5e1bed-03f0-4914-aa25-528ea62a91eb" providerId="ADAL" clId="{BCF3AB10-987A-4417-80E1-13FDEDB76D3E}" dt="2024-06-12T07:39:44.125" v="1939" actId="1076"/>
          <ac:picMkLst>
            <pc:docMk/>
            <pc:sldMk cId="1285741545" sldId="278"/>
            <ac:picMk id="2050" creationId="{A53FFACA-2DFA-46D8-8253-AB3E9C06465E}"/>
          </ac:picMkLst>
        </pc:picChg>
      </pc:sldChg>
      <pc:sldChg chg="del">
        <pc:chgData name="Doan Ngoc Cuong 20210141" userId="ad5e1bed-03f0-4914-aa25-528ea62a91eb" providerId="ADAL" clId="{BCF3AB10-987A-4417-80E1-13FDEDB76D3E}" dt="2024-06-12T07:55:58.709" v="2233" actId="47"/>
        <pc:sldMkLst>
          <pc:docMk/>
          <pc:sldMk cId="706841128" sldId="280"/>
        </pc:sldMkLst>
      </pc:sldChg>
      <pc:sldChg chg="del">
        <pc:chgData name="Doan Ngoc Cuong 20210141" userId="ad5e1bed-03f0-4914-aa25-528ea62a91eb" providerId="ADAL" clId="{BCF3AB10-987A-4417-80E1-13FDEDB76D3E}" dt="2024-06-12T07:55:59.996" v="2236" actId="47"/>
        <pc:sldMkLst>
          <pc:docMk/>
          <pc:sldMk cId="339706953" sldId="281"/>
        </pc:sldMkLst>
      </pc:sldChg>
      <pc:sldChg chg="del">
        <pc:chgData name="Doan Ngoc Cuong 20210141" userId="ad5e1bed-03f0-4914-aa25-528ea62a91eb" providerId="ADAL" clId="{BCF3AB10-987A-4417-80E1-13FDEDB76D3E}" dt="2024-06-12T07:56:02.152" v="2241" actId="47"/>
        <pc:sldMkLst>
          <pc:docMk/>
          <pc:sldMk cId="410771909" sldId="282"/>
        </pc:sldMkLst>
      </pc:sldChg>
      <pc:sldChg chg="del">
        <pc:chgData name="Doan Ngoc Cuong 20210141" userId="ad5e1bed-03f0-4914-aa25-528ea62a91eb" providerId="ADAL" clId="{BCF3AB10-987A-4417-80E1-13FDEDB76D3E}" dt="2024-06-12T07:56:04.208" v="2245" actId="47"/>
        <pc:sldMkLst>
          <pc:docMk/>
          <pc:sldMk cId="2767138214" sldId="285"/>
        </pc:sldMkLst>
      </pc:sldChg>
      <pc:sldChg chg="delSp modSp mod">
        <pc:chgData name="Doan Ngoc Cuong 20210141" userId="ad5e1bed-03f0-4914-aa25-528ea62a91eb" providerId="ADAL" clId="{BCF3AB10-987A-4417-80E1-13FDEDB76D3E}" dt="2024-06-12T08:22:23.312" v="2784" actId="478"/>
        <pc:sldMkLst>
          <pc:docMk/>
          <pc:sldMk cId="1134680111" sldId="286"/>
        </pc:sldMkLst>
        <pc:spChg chg="mod">
          <ac:chgData name="Doan Ngoc Cuong 20210141" userId="ad5e1bed-03f0-4914-aa25-528ea62a91eb" providerId="ADAL" clId="{BCF3AB10-987A-4417-80E1-13FDEDB76D3E}" dt="2024-06-12T07:35:22.928" v="1922" actId="20577"/>
          <ac:spMkLst>
            <pc:docMk/>
            <pc:sldMk cId="1134680111" sldId="286"/>
            <ac:spMk id="8" creationId="{00000000-0000-0000-0000-000000000000}"/>
          </ac:spMkLst>
        </pc:spChg>
        <pc:spChg chg="del">
          <ac:chgData name="Doan Ngoc Cuong 20210141" userId="ad5e1bed-03f0-4914-aa25-528ea62a91eb" providerId="ADAL" clId="{BCF3AB10-987A-4417-80E1-13FDEDB76D3E}" dt="2024-06-12T08:22:23.312" v="2784" actId="478"/>
          <ac:spMkLst>
            <pc:docMk/>
            <pc:sldMk cId="1134680111" sldId="286"/>
            <ac:spMk id="9" creationId="{00000000-0000-0000-0000-000000000000}"/>
          </ac:spMkLst>
        </pc:spChg>
        <pc:spChg chg="del">
          <ac:chgData name="Doan Ngoc Cuong 20210141" userId="ad5e1bed-03f0-4914-aa25-528ea62a91eb" providerId="ADAL" clId="{BCF3AB10-987A-4417-80E1-13FDEDB76D3E}" dt="2024-06-12T08:22:23.312" v="2784" actId="478"/>
          <ac:spMkLst>
            <pc:docMk/>
            <pc:sldMk cId="1134680111" sldId="286"/>
            <ac:spMk id="10" creationId="{00000000-0000-0000-0000-000000000000}"/>
          </ac:spMkLst>
        </pc:spChg>
        <pc:spChg chg="del">
          <ac:chgData name="Doan Ngoc Cuong 20210141" userId="ad5e1bed-03f0-4914-aa25-528ea62a91eb" providerId="ADAL" clId="{BCF3AB10-987A-4417-80E1-13FDEDB76D3E}" dt="2024-06-12T08:22:23.312" v="2784" actId="478"/>
          <ac:spMkLst>
            <pc:docMk/>
            <pc:sldMk cId="1134680111" sldId="286"/>
            <ac:spMk id="11" creationId="{00000000-0000-0000-0000-000000000000}"/>
          </ac:spMkLst>
        </pc:spChg>
      </pc:sldChg>
      <pc:sldChg chg="del">
        <pc:chgData name="Doan Ngoc Cuong 20210141" userId="ad5e1bed-03f0-4914-aa25-528ea62a91eb" providerId="ADAL" clId="{BCF3AB10-987A-4417-80E1-13FDEDB76D3E}" dt="2024-06-12T07:56:01.702" v="2240" actId="47"/>
        <pc:sldMkLst>
          <pc:docMk/>
          <pc:sldMk cId="2135946359" sldId="287"/>
        </pc:sldMkLst>
      </pc:sldChg>
      <pc:sldChg chg="del">
        <pc:chgData name="Doan Ngoc Cuong 20210141" userId="ad5e1bed-03f0-4914-aa25-528ea62a91eb" providerId="ADAL" clId="{BCF3AB10-987A-4417-80E1-13FDEDB76D3E}" dt="2024-06-12T07:26:32.645" v="1538" actId="47"/>
        <pc:sldMkLst>
          <pc:docMk/>
          <pc:sldMk cId="3224613366" sldId="294"/>
        </pc:sldMkLst>
      </pc:sldChg>
      <pc:sldChg chg="del">
        <pc:chgData name="Doan Ngoc Cuong 20210141" userId="ad5e1bed-03f0-4914-aa25-528ea62a91eb" providerId="ADAL" clId="{BCF3AB10-987A-4417-80E1-13FDEDB76D3E}" dt="2024-06-12T07:26:31.967" v="1537" actId="47"/>
        <pc:sldMkLst>
          <pc:docMk/>
          <pc:sldMk cId="3864071799" sldId="302"/>
        </pc:sldMkLst>
      </pc:sldChg>
      <pc:sldChg chg="del">
        <pc:chgData name="Doan Ngoc Cuong 20210141" userId="ad5e1bed-03f0-4914-aa25-528ea62a91eb" providerId="ADAL" clId="{BCF3AB10-987A-4417-80E1-13FDEDB76D3E}" dt="2024-06-12T07:26:33.175" v="1539" actId="47"/>
        <pc:sldMkLst>
          <pc:docMk/>
          <pc:sldMk cId="1900696362" sldId="304"/>
        </pc:sldMkLst>
      </pc:sldChg>
      <pc:sldChg chg="addSp delSp modSp mod modNotesTx">
        <pc:chgData name="Doan Ngoc Cuong 20210141" userId="ad5e1bed-03f0-4914-aa25-528ea62a91eb" providerId="ADAL" clId="{BCF3AB10-987A-4417-80E1-13FDEDB76D3E}" dt="2024-06-12T07:55:41.294" v="2232" actId="14100"/>
        <pc:sldMkLst>
          <pc:docMk/>
          <pc:sldMk cId="936536301" sldId="307"/>
        </pc:sldMkLst>
        <pc:spChg chg="del">
          <ac:chgData name="Doan Ngoc Cuong 20210141" userId="ad5e1bed-03f0-4914-aa25-528ea62a91eb" providerId="ADAL" clId="{BCF3AB10-987A-4417-80E1-13FDEDB76D3E}" dt="2024-06-12T07:50:48.819" v="2145" actId="478"/>
          <ac:spMkLst>
            <pc:docMk/>
            <pc:sldMk cId="936536301" sldId="307"/>
            <ac:spMk id="3" creationId="{EDE755EC-F78B-58C2-4728-5DA204CF525F}"/>
          </ac:spMkLst>
        </pc:spChg>
        <pc:spChg chg="del">
          <ac:chgData name="Doan Ngoc Cuong 20210141" userId="ad5e1bed-03f0-4914-aa25-528ea62a91eb" providerId="ADAL" clId="{BCF3AB10-987A-4417-80E1-13FDEDB76D3E}" dt="2024-06-12T07:50:48.819" v="2145" actId="478"/>
          <ac:spMkLst>
            <pc:docMk/>
            <pc:sldMk cId="936536301" sldId="307"/>
            <ac:spMk id="6" creationId="{CAD71195-4FA4-D808-0716-299508876D8A}"/>
          </ac:spMkLst>
        </pc:spChg>
        <pc:spChg chg="del">
          <ac:chgData name="Doan Ngoc Cuong 20210141" userId="ad5e1bed-03f0-4914-aa25-528ea62a91eb" providerId="ADAL" clId="{BCF3AB10-987A-4417-80E1-13FDEDB76D3E}" dt="2024-06-12T07:50:53.574" v="2147" actId="478"/>
          <ac:spMkLst>
            <pc:docMk/>
            <pc:sldMk cId="936536301" sldId="307"/>
            <ac:spMk id="7" creationId="{11030950-1BE8-AFF4-0489-5E0BCFBE64D6}"/>
          </ac:spMkLst>
        </pc:spChg>
        <pc:spChg chg="del">
          <ac:chgData name="Doan Ngoc Cuong 20210141" userId="ad5e1bed-03f0-4914-aa25-528ea62a91eb" providerId="ADAL" clId="{BCF3AB10-987A-4417-80E1-13FDEDB76D3E}" dt="2024-06-12T07:50:48.819" v="2145" actId="478"/>
          <ac:spMkLst>
            <pc:docMk/>
            <pc:sldMk cId="936536301" sldId="307"/>
            <ac:spMk id="9" creationId="{439EF9CE-00D9-60F4-CE16-A22A582DFF86}"/>
          </ac:spMkLst>
        </pc:spChg>
        <pc:spChg chg="del">
          <ac:chgData name="Doan Ngoc Cuong 20210141" userId="ad5e1bed-03f0-4914-aa25-528ea62a91eb" providerId="ADAL" clId="{BCF3AB10-987A-4417-80E1-13FDEDB76D3E}" dt="2024-06-12T07:50:48.819" v="2145" actId="478"/>
          <ac:spMkLst>
            <pc:docMk/>
            <pc:sldMk cId="936536301" sldId="307"/>
            <ac:spMk id="11" creationId="{21E83D82-DBD2-5FD6-59ED-6D9F65DB6A42}"/>
          </ac:spMkLst>
        </pc:spChg>
        <pc:spChg chg="del">
          <ac:chgData name="Doan Ngoc Cuong 20210141" userId="ad5e1bed-03f0-4914-aa25-528ea62a91eb" providerId="ADAL" clId="{BCF3AB10-987A-4417-80E1-13FDEDB76D3E}" dt="2024-06-12T07:50:51.221" v="2146" actId="478"/>
          <ac:spMkLst>
            <pc:docMk/>
            <pc:sldMk cId="936536301" sldId="307"/>
            <ac:spMk id="12" creationId="{57BEA393-AD4E-66ED-074E-45ABE5753C5D}"/>
          </ac:spMkLst>
        </pc:spChg>
        <pc:spChg chg="add mod">
          <ac:chgData name="Doan Ngoc Cuong 20210141" userId="ad5e1bed-03f0-4914-aa25-528ea62a91eb" providerId="ADAL" clId="{BCF3AB10-987A-4417-80E1-13FDEDB76D3E}" dt="2024-06-12T07:55:41.294" v="2232" actId="14100"/>
          <ac:spMkLst>
            <pc:docMk/>
            <pc:sldMk cId="936536301" sldId="307"/>
            <ac:spMk id="13" creationId="{51342AC5-36CF-4EF8-99F5-8BE93D7CB309}"/>
          </ac:spMkLst>
        </pc:spChg>
        <pc:spChg chg="mod">
          <ac:chgData name="Doan Ngoc Cuong 20210141" userId="ad5e1bed-03f0-4914-aa25-528ea62a91eb" providerId="ADAL" clId="{BCF3AB10-987A-4417-80E1-13FDEDB76D3E}" dt="2024-06-12T07:50:43.327" v="2144" actId="255"/>
          <ac:spMkLst>
            <pc:docMk/>
            <pc:sldMk cId="936536301" sldId="307"/>
            <ac:spMk id="14" creationId="{F6A04F36-694A-9223-D985-E4EC6969BD1C}"/>
          </ac:spMkLst>
        </pc:spChg>
        <pc:picChg chg="del">
          <ac:chgData name="Doan Ngoc Cuong 20210141" userId="ad5e1bed-03f0-4914-aa25-528ea62a91eb" providerId="ADAL" clId="{BCF3AB10-987A-4417-80E1-13FDEDB76D3E}" dt="2024-06-12T07:50:53.574" v="2147" actId="478"/>
          <ac:picMkLst>
            <pc:docMk/>
            <pc:sldMk cId="936536301" sldId="307"/>
            <ac:picMk id="10" creationId="{8E1E2A33-012D-A041-F25D-E4F35EE4CD98}"/>
          </ac:picMkLst>
        </pc:picChg>
        <pc:picChg chg="add mod">
          <ac:chgData name="Doan Ngoc Cuong 20210141" userId="ad5e1bed-03f0-4914-aa25-528ea62a91eb" providerId="ADAL" clId="{BCF3AB10-987A-4417-80E1-13FDEDB76D3E}" dt="2024-06-12T07:55:37.763" v="2231" actId="1076"/>
          <ac:picMkLst>
            <pc:docMk/>
            <pc:sldMk cId="936536301" sldId="307"/>
            <ac:picMk id="5122" creationId="{C85662B4-8150-46A7-90CB-6A5E78817EBB}"/>
          </ac:picMkLst>
        </pc:picChg>
      </pc:sldChg>
      <pc:sldChg chg="del">
        <pc:chgData name="Doan Ngoc Cuong 20210141" userId="ad5e1bed-03f0-4914-aa25-528ea62a91eb" providerId="ADAL" clId="{BCF3AB10-987A-4417-80E1-13FDEDB76D3E}" dt="2024-06-12T07:55:59.203" v="2235" actId="47"/>
        <pc:sldMkLst>
          <pc:docMk/>
          <pc:sldMk cId="4087115412" sldId="309"/>
        </pc:sldMkLst>
      </pc:sldChg>
      <pc:sldChg chg="del">
        <pc:chgData name="Doan Ngoc Cuong 20210141" userId="ad5e1bed-03f0-4914-aa25-528ea62a91eb" providerId="ADAL" clId="{BCF3AB10-987A-4417-80E1-13FDEDB76D3E}" dt="2024-06-12T08:10:50.435" v="2416" actId="47"/>
        <pc:sldMkLst>
          <pc:docMk/>
          <pc:sldMk cId="3037288425" sldId="310"/>
        </pc:sldMkLst>
      </pc:sldChg>
      <pc:sldChg chg="addSp delSp modSp mod modNotesTx">
        <pc:chgData name="Doan Ngoc Cuong 20210141" userId="ad5e1bed-03f0-4914-aa25-528ea62a91eb" providerId="ADAL" clId="{BCF3AB10-987A-4417-80E1-13FDEDB76D3E}" dt="2024-06-12T08:09:26.704" v="2415" actId="113"/>
        <pc:sldMkLst>
          <pc:docMk/>
          <pc:sldMk cId="4294893707" sldId="313"/>
        </pc:sldMkLst>
        <pc:spChg chg="mod">
          <ac:chgData name="Doan Ngoc Cuong 20210141" userId="ad5e1bed-03f0-4914-aa25-528ea62a91eb" providerId="ADAL" clId="{BCF3AB10-987A-4417-80E1-13FDEDB76D3E}" dt="2024-06-12T07:57:04.200" v="2332" actId="20577"/>
          <ac:spMkLst>
            <pc:docMk/>
            <pc:sldMk cId="4294893707" sldId="313"/>
            <ac:spMk id="3" creationId="{00000000-0000-0000-0000-000000000000}"/>
          </ac:spMkLst>
        </pc:spChg>
        <pc:spChg chg="del">
          <ac:chgData name="Doan Ngoc Cuong 20210141" userId="ad5e1bed-03f0-4914-aa25-528ea62a91eb" providerId="ADAL" clId="{BCF3AB10-987A-4417-80E1-13FDEDB76D3E}" dt="2024-06-12T08:05:56.214" v="2353" actId="478"/>
          <ac:spMkLst>
            <pc:docMk/>
            <pc:sldMk cId="4294893707" sldId="313"/>
            <ac:spMk id="4" creationId="{00000000-0000-0000-0000-000000000000}"/>
          </ac:spMkLst>
        </pc:spChg>
        <pc:spChg chg="del">
          <ac:chgData name="Doan Ngoc Cuong 20210141" userId="ad5e1bed-03f0-4914-aa25-528ea62a91eb" providerId="ADAL" clId="{BCF3AB10-987A-4417-80E1-13FDEDB76D3E}" dt="2024-06-12T07:59:10.849" v="2337" actId="478"/>
          <ac:spMkLst>
            <pc:docMk/>
            <pc:sldMk cId="4294893707" sldId="313"/>
            <ac:spMk id="5" creationId="{7B7231D1-B1CD-282F-FB35-1A85A1FED99B}"/>
          </ac:spMkLst>
        </pc:spChg>
        <pc:spChg chg="del">
          <ac:chgData name="Doan Ngoc Cuong 20210141" userId="ad5e1bed-03f0-4914-aa25-528ea62a91eb" providerId="ADAL" clId="{BCF3AB10-987A-4417-80E1-13FDEDB76D3E}" dt="2024-06-12T07:59:08.069" v="2336" actId="478"/>
          <ac:spMkLst>
            <pc:docMk/>
            <pc:sldMk cId="4294893707" sldId="313"/>
            <ac:spMk id="9" creationId="{EEFA3814-4D14-F981-74BA-E921F1CD229A}"/>
          </ac:spMkLst>
        </pc:spChg>
        <pc:spChg chg="del">
          <ac:chgData name="Doan Ngoc Cuong 20210141" userId="ad5e1bed-03f0-4914-aa25-528ea62a91eb" providerId="ADAL" clId="{BCF3AB10-987A-4417-80E1-13FDEDB76D3E}" dt="2024-06-12T07:59:05.574" v="2335" actId="478"/>
          <ac:spMkLst>
            <pc:docMk/>
            <pc:sldMk cId="4294893707" sldId="313"/>
            <ac:spMk id="10" creationId="{D6007820-704A-8788-64E6-672F9813538E}"/>
          </ac:spMkLst>
        </pc:spChg>
        <pc:spChg chg="del">
          <ac:chgData name="Doan Ngoc Cuong 20210141" userId="ad5e1bed-03f0-4914-aa25-528ea62a91eb" providerId="ADAL" clId="{BCF3AB10-987A-4417-80E1-13FDEDB76D3E}" dt="2024-06-12T08:05:56.214" v="2353" actId="478"/>
          <ac:spMkLst>
            <pc:docMk/>
            <pc:sldMk cId="4294893707" sldId="313"/>
            <ac:spMk id="11" creationId="{60F8D17D-6C92-D34F-E6B9-974C672D0054}"/>
          </ac:spMkLst>
        </pc:spChg>
        <pc:spChg chg="del">
          <ac:chgData name="Doan Ngoc Cuong 20210141" userId="ad5e1bed-03f0-4914-aa25-528ea62a91eb" providerId="ADAL" clId="{BCF3AB10-987A-4417-80E1-13FDEDB76D3E}" dt="2024-06-12T08:05:56.214" v="2353" actId="478"/>
          <ac:spMkLst>
            <pc:docMk/>
            <pc:sldMk cId="4294893707" sldId="313"/>
            <ac:spMk id="13" creationId="{520C8E2F-0C94-FC39-FCE9-6A229091520D}"/>
          </ac:spMkLst>
        </pc:spChg>
        <pc:spChg chg="del">
          <ac:chgData name="Doan Ngoc Cuong 20210141" userId="ad5e1bed-03f0-4914-aa25-528ea62a91eb" providerId="ADAL" clId="{BCF3AB10-987A-4417-80E1-13FDEDB76D3E}" dt="2024-06-12T08:05:56.214" v="2353" actId="478"/>
          <ac:spMkLst>
            <pc:docMk/>
            <pc:sldMk cId="4294893707" sldId="313"/>
            <ac:spMk id="15" creationId="{8A3C4636-0B0D-FB77-55E0-A5A56569BC88}"/>
          </ac:spMkLst>
        </pc:spChg>
        <pc:spChg chg="add mod">
          <ac:chgData name="Doan Ngoc Cuong 20210141" userId="ad5e1bed-03f0-4914-aa25-528ea62a91eb" providerId="ADAL" clId="{BCF3AB10-987A-4417-80E1-13FDEDB76D3E}" dt="2024-06-12T08:09:26.704" v="2415" actId="113"/>
          <ac:spMkLst>
            <pc:docMk/>
            <pc:sldMk cId="4294893707" sldId="313"/>
            <ac:spMk id="16" creationId="{626D720A-3F74-4E31-BDD8-89231F2FA66F}"/>
          </ac:spMkLst>
        </pc:spChg>
        <pc:picChg chg="del">
          <ac:chgData name="Doan Ngoc Cuong 20210141" userId="ad5e1bed-03f0-4914-aa25-528ea62a91eb" providerId="ADAL" clId="{BCF3AB10-987A-4417-80E1-13FDEDB76D3E}" dt="2024-06-12T07:56:53.875" v="2274" actId="478"/>
          <ac:picMkLst>
            <pc:docMk/>
            <pc:sldMk cId="4294893707" sldId="313"/>
            <ac:picMk id="6" creationId="{99D22CD7-D12D-44E2-E35A-094A9EB845A1}"/>
          </ac:picMkLst>
        </pc:picChg>
        <pc:picChg chg="del">
          <ac:chgData name="Doan Ngoc Cuong 20210141" userId="ad5e1bed-03f0-4914-aa25-528ea62a91eb" providerId="ADAL" clId="{BCF3AB10-987A-4417-80E1-13FDEDB76D3E}" dt="2024-06-12T07:56:55.321" v="2275" actId="478"/>
          <ac:picMkLst>
            <pc:docMk/>
            <pc:sldMk cId="4294893707" sldId="313"/>
            <ac:picMk id="8" creationId="{66830F2D-BC1F-319C-EAC2-00B6C227B67A}"/>
          </ac:picMkLst>
        </pc:picChg>
        <pc:picChg chg="add del">
          <ac:chgData name="Doan Ngoc Cuong 20210141" userId="ad5e1bed-03f0-4914-aa25-528ea62a91eb" providerId="ADAL" clId="{BCF3AB10-987A-4417-80E1-13FDEDB76D3E}" dt="2024-06-12T08:05:49.733" v="2350" actId="478"/>
          <ac:picMkLst>
            <pc:docMk/>
            <pc:sldMk cId="4294893707" sldId="313"/>
            <ac:picMk id="6146" creationId="{7901D589-F6D9-4FBA-B055-5D091C7BAAE8}"/>
          </ac:picMkLst>
        </pc:picChg>
        <pc:picChg chg="add del mod">
          <ac:chgData name="Doan Ngoc Cuong 20210141" userId="ad5e1bed-03f0-4914-aa25-528ea62a91eb" providerId="ADAL" clId="{BCF3AB10-987A-4417-80E1-13FDEDB76D3E}" dt="2024-06-12T08:06:20.798" v="2362" actId="1076"/>
          <ac:picMkLst>
            <pc:docMk/>
            <pc:sldMk cId="4294893707" sldId="313"/>
            <ac:picMk id="6148" creationId="{C04DF110-3729-4DA5-9937-7576EDDDAF73}"/>
          </ac:picMkLst>
        </pc:picChg>
        <pc:picChg chg="add mod">
          <ac:chgData name="Doan Ngoc Cuong 20210141" userId="ad5e1bed-03f0-4914-aa25-528ea62a91eb" providerId="ADAL" clId="{BCF3AB10-987A-4417-80E1-13FDEDB76D3E}" dt="2024-06-12T08:06:22.724" v="2363" actId="1076"/>
          <ac:picMkLst>
            <pc:docMk/>
            <pc:sldMk cId="4294893707" sldId="313"/>
            <ac:picMk id="6150" creationId="{9248A902-85AB-4D93-9E45-2CA00AA5B7E5}"/>
          </ac:picMkLst>
        </pc:picChg>
      </pc:sldChg>
      <pc:sldChg chg="del">
        <pc:chgData name="Doan Ngoc Cuong 20210141" userId="ad5e1bed-03f0-4914-aa25-528ea62a91eb" providerId="ADAL" clId="{BCF3AB10-987A-4417-80E1-13FDEDB76D3E}" dt="2024-06-12T07:56:00.401" v="2237" actId="47"/>
        <pc:sldMkLst>
          <pc:docMk/>
          <pc:sldMk cId="1108088883" sldId="316"/>
        </pc:sldMkLst>
      </pc:sldChg>
      <pc:sldChg chg="del">
        <pc:chgData name="Doan Ngoc Cuong 20210141" userId="ad5e1bed-03f0-4914-aa25-528ea62a91eb" providerId="ADAL" clId="{BCF3AB10-987A-4417-80E1-13FDEDB76D3E}" dt="2024-06-12T07:56:00.838" v="2238" actId="47"/>
        <pc:sldMkLst>
          <pc:docMk/>
          <pc:sldMk cId="1398159563" sldId="317"/>
        </pc:sldMkLst>
      </pc:sldChg>
      <pc:sldChg chg="del">
        <pc:chgData name="Doan Ngoc Cuong 20210141" userId="ad5e1bed-03f0-4914-aa25-528ea62a91eb" providerId="ADAL" clId="{BCF3AB10-987A-4417-80E1-13FDEDB76D3E}" dt="2024-06-12T07:56:01.178" v="2239" actId="47"/>
        <pc:sldMkLst>
          <pc:docMk/>
          <pc:sldMk cId="3127668767" sldId="318"/>
        </pc:sldMkLst>
      </pc:sldChg>
      <pc:sldChg chg="del">
        <pc:chgData name="Doan Ngoc Cuong 20210141" userId="ad5e1bed-03f0-4914-aa25-528ea62a91eb" providerId="ADAL" clId="{BCF3AB10-987A-4417-80E1-13FDEDB76D3E}" dt="2024-06-12T07:26:33.606" v="1540" actId="47"/>
        <pc:sldMkLst>
          <pc:docMk/>
          <pc:sldMk cId="1760197414" sldId="321"/>
        </pc:sldMkLst>
      </pc:sldChg>
      <pc:sldChg chg="del">
        <pc:chgData name="Doan Ngoc Cuong 20210141" userId="ad5e1bed-03f0-4914-aa25-528ea62a91eb" providerId="ADAL" clId="{BCF3AB10-987A-4417-80E1-13FDEDB76D3E}" dt="2024-06-12T07:56:03.253" v="2243" actId="47"/>
        <pc:sldMkLst>
          <pc:docMk/>
          <pc:sldMk cId="1970237861" sldId="322"/>
        </pc:sldMkLst>
      </pc:sldChg>
      <pc:sldChg chg="del">
        <pc:chgData name="Doan Ngoc Cuong 20210141" userId="ad5e1bed-03f0-4914-aa25-528ea62a91eb" providerId="ADAL" clId="{BCF3AB10-987A-4417-80E1-13FDEDB76D3E}" dt="2024-06-12T07:56:03.649" v="2244" actId="47"/>
        <pc:sldMkLst>
          <pc:docMk/>
          <pc:sldMk cId="950448684" sldId="323"/>
        </pc:sldMkLst>
      </pc:sldChg>
      <pc:sldChg chg="del">
        <pc:chgData name="Doan Ngoc Cuong 20210141" userId="ad5e1bed-03f0-4914-aa25-528ea62a91eb" providerId="ADAL" clId="{BCF3AB10-987A-4417-80E1-13FDEDB76D3E}" dt="2024-06-12T07:56:02.707" v="2242" actId="47"/>
        <pc:sldMkLst>
          <pc:docMk/>
          <pc:sldMk cId="1131226551" sldId="325"/>
        </pc:sldMkLst>
      </pc:sldChg>
      <pc:sldChg chg="del">
        <pc:chgData name="Doan Ngoc Cuong 20210141" userId="ad5e1bed-03f0-4914-aa25-528ea62a91eb" providerId="ADAL" clId="{BCF3AB10-987A-4417-80E1-13FDEDB76D3E}" dt="2024-06-12T07:56:05.578" v="2246" actId="47"/>
        <pc:sldMkLst>
          <pc:docMk/>
          <pc:sldMk cId="664312569" sldId="326"/>
        </pc:sldMkLst>
      </pc:sldChg>
      <pc:sldChg chg="addSp delSp modSp mod modNotesTx">
        <pc:chgData name="Doan Ngoc Cuong 20210141" userId="ad5e1bed-03f0-4914-aa25-528ea62a91eb" providerId="ADAL" clId="{BCF3AB10-987A-4417-80E1-13FDEDB76D3E}" dt="2024-06-12T08:21:02.254" v="2750" actId="1076"/>
        <pc:sldMkLst>
          <pc:docMk/>
          <pc:sldMk cId="2931655629" sldId="327"/>
        </pc:sldMkLst>
        <pc:spChg chg="mod">
          <ac:chgData name="Doan Ngoc Cuong 20210141" userId="ad5e1bed-03f0-4914-aa25-528ea62a91eb" providerId="ADAL" clId="{BCF3AB10-987A-4417-80E1-13FDEDB76D3E}" dt="2024-06-12T08:14:00.170" v="2465" actId="20577"/>
          <ac:spMkLst>
            <pc:docMk/>
            <pc:sldMk cId="2931655629" sldId="327"/>
            <ac:spMk id="3" creationId="{00000000-0000-0000-0000-000000000000}"/>
          </ac:spMkLst>
        </pc:spChg>
        <pc:spChg chg="del">
          <ac:chgData name="Doan Ngoc Cuong 20210141" userId="ad5e1bed-03f0-4914-aa25-528ea62a91eb" providerId="ADAL" clId="{BCF3AB10-987A-4417-80E1-13FDEDB76D3E}" dt="2024-06-12T08:14:55.718" v="2532" actId="478"/>
          <ac:spMkLst>
            <pc:docMk/>
            <pc:sldMk cId="2931655629" sldId="327"/>
            <ac:spMk id="6" creationId="{804F94CD-3160-F50C-EB64-DA832A5B1570}"/>
          </ac:spMkLst>
        </pc:spChg>
        <pc:spChg chg="del">
          <ac:chgData name="Doan Ngoc Cuong 20210141" userId="ad5e1bed-03f0-4914-aa25-528ea62a91eb" providerId="ADAL" clId="{BCF3AB10-987A-4417-80E1-13FDEDB76D3E}" dt="2024-06-12T08:14:55.718" v="2532" actId="478"/>
          <ac:spMkLst>
            <pc:docMk/>
            <pc:sldMk cId="2931655629" sldId="327"/>
            <ac:spMk id="9" creationId="{C3DC9168-89AE-C2F3-3E46-D83A5A7F3250}"/>
          </ac:spMkLst>
        </pc:spChg>
        <pc:spChg chg="del">
          <ac:chgData name="Doan Ngoc Cuong 20210141" userId="ad5e1bed-03f0-4914-aa25-528ea62a91eb" providerId="ADAL" clId="{BCF3AB10-987A-4417-80E1-13FDEDB76D3E}" dt="2024-06-12T08:14:55.718" v="2532" actId="478"/>
          <ac:spMkLst>
            <pc:docMk/>
            <pc:sldMk cId="2931655629" sldId="327"/>
            <ac:spMk id="11" creationId="{20FDE619-3049-4F2A-DAC8-E6C1F062D84D}"/>
          </ac:spMkLst>
        </pc:spChg>
        <pc:spChg chg="add mod">
          <ac:chgData name="Doan Ngoc Cuong 20210141" userId="ad5e1bed-03f0-4914-aa25-528ea62a91eb" providerId="ADAL" clId="{BCF3AB10-987A-4417-80E1-13FDEDB76D3E}" dt="2024-06-12T08:21:02.254" v="2750" actId="1076"/>
          <ac:spMkLst>
            <pc:docMk/>
            <pc:sldMk cId="2931655629" sldId="327"/>
            <ac:spMk id="13" creationId="{259E7130-4D8B-4233-9D04-793EFEAC5B24}"/>
          </ac:spMkLst>
        </pc:spChg>
        <pc:picChg chg="del">
          <ac:chgData name="Doan Ngoc Cuong 20210141" userId="ad5e1bed-03f0-4914-aa25-528ea62a91eb" providerId="ADAL" clId="{BCF3AB10-987A-4417-80E1-13FDEDB76D3E}" dt="2024-06-12T08:14:47.951" v="2528" actId="478"/>
          <ac:picMkLst>
            <pc:docMk/>
            <pc:sldMk cId="2931655629" sldId="327"/>
            <ac:picMk id="2" creationId="{D0A2C9E0-3D39-28F6-FEE8-978C92E1B33B}"/>
          </ac:picMkLst>
        </pc:picChg>
        <pc:picChg chg="add del mod">
          <ac:chgData name="Doan Ngoc Cuong 20210141" userId="ad5e1bed-03f0-4914-aa25-528ea62a91eb" providerId="ADAL" clId="{BCF3AB10-987A-4417-80E1-13FDEDB76D3E}" dt="2024-06-12T08:20:46.470" v="2730" actId="1076"/>
          <ac:picMkLst>
            <pc:docMk/>
            <pc:sldMk cId="2931655629" sldId="327"/>
            <ac:picMk id="10" creationId="{934D579F-A8C8-4A52-B898-4ED269814B87}"/>
          </ac:picMkLst>
        </pc:picChg>
        <pc:picChg chg="add del mod">
          <ac:chgData name="Doan Ngoc Cuong 20210141" userId="ad5e1bed-03f0-4914-aa25-528ea62a91eb" providerId="ADAL" clId="{BCF3AB10-987A-4417-80E1-13FDEDB76D3E}" dt="2024-06-12T08:20:30.622" v="2723" actId="478"/>
          <ac:picMkLst>
            <pc:docMk/>
            <pc:sldMk cId="2931655629" sldId="327"/>
            <ac:picMk id="12" creationId="{5F37F799-0EF2-44D3-B121-21EB8BA9A01E}"/>
          </ac:picMkLst>
        </pc:picChg>
        <pc:picChg chg="del">
          <ac:chgData name="Doan Ngoc Cuong 20210141" userId="ad5e1bed-03f0-4914-aa25-528ea62a91eb" providerId="ADAL" clId="{BCF3AB10-987A-4417-80E1-13FDEDB76D3E}" dt="2024-06-12T08:14:49.418" v="2529" actId="478"/>
          <ac:picMkLst>
            <pc:docMk/>
            <pc:sldMk cId="2931655629" sldId="327"/>
            <ac:picMk id="14" creationId="{A6F17437-6731-594B-0357-86A0BC33C90B}"/>
          </ac:picMkLst>
        </pc:picChg>
      </pc:sldChg>
      <pc:sldChg chg="del">
        <pc:chgData name="Doan Ngoc Cuong 20210141" userId="ad5e1bed-03f0-4914-aa25-528ea62a91eb" providerId="ADAL" clId="{BCF3AB10-987A-4417-80E1-13FDEDB76D3E}" dt="2024-06-12T08:14:30.359" v="2527" actId="47"/>
        <pc:sldMkLst>
          <pc:docMk/>
          <pc:sldMk cId="2209783386" sldId="328"/>
        </pc:sldMkLst>
      </pc:sldChg>
      <pc:sldChg chg="del">
        <pc:chgData name="Doan Ngoc Cuong 20210141" userId="ad5e1bed-03f0-4914-aa25-528ea62a91eb" providerId="ADAL" clId="{BCF3AB10-987A-4417-80E1-13FDEDB76D3E}" dt="2024-06-12T08:16:51.608" v="2568" actId="47"/>
        <pc:sldMkLst>
          <pc:docMk/>
          <pc:sldMk cId="2229046485" sldId="329"/>
        </pc:sldMkLst>
      </pc:sldChg>
      <pc:sldChg chg="del">
        <pc:chgData name="Doan Ngoc Cuong 20210141" userId="ad5e1bed-03f0-4914-aa25-528ea62a91eb" providerId="ADAL" clId="{BCF3AB10-987A-4417-80E1-13FDEDB76D3E}" dt="2024-06-12T08:16:51.787" v="2569" actId="47"/>
        <pc:sldMkLst>
          <pc:docMk/>
          <pc:sldMk cId="2132847003" sldId="330"/>
        </pc:sldMkLst>
      </pc:sldChg>
      <pc:sldChg chg="del">
        <pc:chgData name="Doan Ngoc Cuong 20210141" userId="ad5e1bed-03f0-4914-aa25-528ea62a91eb" providerId="ADAL" clId="{BCF3AB10-987A-4417-80E1-13FDEDB76D3E}" dt="2024-06-12T08:16:52.220" v="2570" actId="47"/>
        <pc:sldMkLst>
          <pc:docMk/>
          <pc:sldMk cId="3723180412" sldId="331"/>
        </pc:sldMkLst>
      </pc:sldChg>
      <pc:sldChg chg="del">
        <pc:chgData name="Doan Ngoc Cuong 20210141" userId="ad5e1bed-03f0-4914-aa25-528ea62a91eb" providerId="ADAL" clId="{BCF3AB10-987A-4417-80E1-13FDEDB76D3E}" dt="2024-06-12T08:16:54.875" v="2573" actId="47"/>
        <pc:sldMkLst>
          <pc:docMk/>
          <pc:sldMk cId="188030189" sldId="332"/>
        </pc:sldMkLst>
      </pc:sldChg>
      <pc:sldChg chg="del">
        <pc:chgData name="Doan Ngoc Cuong 20210141" userId="ad5e1bed-03f0-4914-aa25-528ea62a91eb" providerId="ADAL" clId="{BCF3AB10-987A-4417-80E1-13FDEDB76D3E}" dt="2024-06-12T08:16:47.152" v="2560" actId="47"/>
        <pc:sldMkLst>
          <pc:docMk/>
          <pc:sldMk cId="2766158998" sldId="333"/>
        </pc:sldMkLst>
      </pc:sldChg>
      <pc:sldChg chg="del">
        <pc:chgData name="Doan Ngoc Cuong 20210141" userId="ad5e1bed-03f0-4914-aa25-528ea62a91eb" providerId="ADAL" clId="{BCF3AB10-987A-4417-80E1-13FDEDB76D3E}" dt="2024-06-12T08:16:47.326" v="2561" actId="47"/>
        <pc:sldMkLst>
          <pc:docMk/>
          <pc:sldMk cId="1886141620" sldId="334"/>
        </pc:sldMkLst>
      </pc:sldChg>
      <pc:sldChg chg="del">
        <pc:chgData name="Doan Ngoc Cuong 20210141" userId="ad5e1bed-03f0-4914-aa25-528ea62a91eb" providerId="ADAL" clId="{BCF3AB10-987A-4417-80E1-13FDEDB76D3E}" dt="2024-06-12T08:16:47.467" v="2562" actId="47"/>
        <pc:sldMkLst>
          <pc:docMk/>
          <pc:sldMk cId="1539707567" sldId="335"/>
        </pc:sldMkLst>
      </pc:sldChg>
      <pc:sldChg chg="del">
        <pc:chgData name="Doan Ngoc Cuong 20210141" userId="ad5e1bed-03f0-4914-aa25-528ea62a91eb" providerId="ADAL" clId="{BCF3AB10-987A-4417-80E1-13FDEDB76D3E}" dt="2024-06-12T08:16:47.642" v="2563" actId="47"/>
        <pc:sldMkLst>
          <pc:docMk/>
          <pc:sldMk cId="759653604" sldId="336"/>
        </pc:sldMkLst>
      </pc:sldChg>
      <pc:sldChg chg="del">
        <pc:chgData name="Doan Ngoc Cuong 20210141" userId="ad5e1bed-03f0-4914-aa25-528ea62a91eb" providerId="ADAL" clId="{BCF3AB10-987A-4417-80E1-13FDEDB76D3E}" dt="2024-06-12T08:16:47.817" v="2564" actId="47"/>
        <pc:sldMkLst>
          <pc:docMk/>
          <pc:sldMk cId="3976950648" sldId="337"/>
        </pc:sldMkLst>
      </pc:sldChg>
      <pc:sldChg chg="del">
        <pc:chgData name="Doan Ngoc Cuong 20210141" userId="ad5e1bed-03f0-4914-aa25-528ea62a91eb" providerId="ADAL" clId="{BCF3AB10-987A-4417-80E1-13FDEDB76D3E}" dt="2024-06-12T08:16:48.251" v="2565" actId="47"/>
        <pc:sldMkLst>
          <pc:docMk/>
          <pc:sldMk cId="3114501574" sldId="338"/>
        </pc:sldMkLst>
      </pc:sldChg>
      <pc:sldChg chg="del">
        <pc:chgData name="Doan Ngoc Cuong 20210141" userId="ad5e1bed-03f0-4914-aa25-528ea62a91eb" providerId="ADAL" clId="{BCF3AB10-987A-4417-80E1-13FDEDB76D3E}" dt="2024-06-12T08:16:43.988" v="2553" actId="47"/>
        <pc:sldMkLst>
          <pc:docMk/>
          <pc:sldMk cId="4290804438" sldId="339"/>
        </pc:sldMkLst>
      </pc:sldChg>
      <pc:sldChg chg="del">
        <pc:chgData name="Doan Ngoc Cuong 20210141" userId="ad5e1bed-03f0-4914-aa25-528ea62a91eb" providerId="ADAL" clId="{BCF3AB10-987A-4417-80E1-13FDEDB76D3E}" dt="2024-06-12T08:16:48.695" v="2566" actId="47"/>
        <pc:sldMkLst>
          <pc:docMk/>
          <pc:sldMk cId="3434956810" sldId="340"/>
        </pc:sldMkLst>
      </pc:sldChg>
      <pc:sldChg chg="del">
        <pc:chgData name="Doan Ngoc Cuong 20210141" userId="ad5e1bed-03f0-4914-aa25-528ea62a91eb" providerId="ADAL" clId="{BCF3AB10-987A-4417-80E1-13FDEDB76D3E}" dt="2024-06-12T08:16:44.146" v="2554" actId="47"/>
        <pc:sldMkLst>
          <pc:docMk/>
          <pc:sldMk cId="3290842985" sldId="341"/>
        </pc:sldMkLst>
      </pc:sldChg>
      <pc:sldChg chg="del">
        <pc:chgData name="Doan Ngoc Cuong 20210141" userId="ad5e1bed-03f0-4914-aa25-528ea62a91eb" providerId="ADAL" clId="{BCF3AB10-987A-4417-80E1-13FDEDB76D3E}" dt="2024-06-12T08:16:44.296" v="2555" actId="47"/>
        <pc:sldMkLst>
          <pc:docMk/>
          <pc:sldMk cId="3617826409" sldId="342"/>
        </pc:sldMkLst>
      </pc:sldChg>
      <pc:sldChg chg="del">
        <pc:chgData name="Doan Ngoc Cuong 20210141" userId="ad5e1bed-03f0-4914-aa25-528ea62a91eb" providerId="ADAL" clId="{BCF3AB10-987A-4417-80E1-13FDEDB76D3E}" dt="2024-06-12T08:16:44.435" v="2556" actId="47"/>
        <pc:sldMkLst>
          <pc:docMk/>
          <pc:sldMk cId="2053385683" sldId="343"/>
        </pc:sldMkLst>
      </pc:sldChg>
      <pc:sldChg chg="del">
        <pc:chgData name="Doan Ngoc Cuong 20210141" userId="ad5e1bed-03f0-4914-aa25-528ea62a91eb" providerId="ADAL" clId="{BCF3AB10-987A-4417-80E1-13FDEDB76D3E}" dt="2024-06-12T08:16:44.584" v="2557" actId="47"/>
        <pc:sldMkLst>
          <pc:docMk/>
          <pc:sldMk cId="3858101957" sldId="344"/>
        </pc:sldMkLst>
      </pc:sldChg>
      <pc:sldChg chg="del">
        <pc:chgData name="Doan Ngoc Cuong 20210141" userId="ad5e1bed-03f0-4914-aa25-528ea62a91eb" providerId="ADAL" clId="{BCF3AB10-987A-4417-80E1-13FDEDB76D3E}" dt="2024-06-12T08:16:44.794" v="2558" actId="47"/>
        <pc:sldMkLst>
          <pc:docMk/>
          <pc:sldMk cId="2597587084" sldId="345"/>
        </pc:sldMkLst>
      </pc:sldChg>
      <pc:sldChg chg="del">
        <pc:chgData name="Doan Ngoc Cuong 20210141" userId="ad5e1bed-03f0-4914-aa25-528ea62a91eb" providerId="ADAL" clId="{BCF3AB10-987A-4417-80E1-13FDEDB76D3E}" dt="2024-06-12T08:16:49.309" v="2567" actId="47"/>
        <pc:sldMkLst>
          <pc:docMk/>
          <pc:sldMk cId="736929029" sldId="346"/>
        </pc:sldMkLst>
      </pc:sldChg>
      <pc:sldChg chg="del ord">
        <pc:chgData name="Doan Ngoc Cuong 20210141" userId="ad5e1bed-03f0-4914-aa25-528ea62a91eb" providerId="ADAL" clId="{BCF3AB10-987A-4417-80E1-13FDEDB76D3E}" dt="2024-06-12T08:16:44.991" v="2559" actId="47"/>
        <pc:sldMkLst>
          <pc:docMk/>
          <pc:sldMk cId="4054238697" sldId="347"/>
        </pc:sldMkLst>
      </pc:sldChg>
      <pc:sldChg chg="addSp delSp modSp add del mod">
        <pc:chgData name="Doan Ngoc Cuong 20210141" userId="ad5e1bed-03f0-4914-aa25-528ea62a91eb" providerId="ADAL" clId="{BCF3AB10-987A-4417-80E1-13FDEDB76D3E}" dt="2024-06-12T07:45:23.762" v="2013" actId="1076"/>
        <pc:sldMkLst>
          <pc:docMk/>
          <pc:sldMk cId="872915967" sldId="348"/>
        </pc:sldMkLst>
        <pc:spChg chg="add del">
          <ac:chgData name="Doan Ngoc Cuong 20210141" userId="ad5e1bed-03f0-4914-aa25-528ea62a91eb" providerId="ADAL" clId="{BCF3AB10-987A-4417-80E1-13FDEDB76D3E}" dt="2024-06-12T07:44:33.605" v="2005"/>
          <ac:spMkLst>
            <pc:docMk/>
            <pc:sldMk cId="872915967" sldId="348"/>
            <ac:spMk id="2" creationId="{A0A4CC9F-6A8A-4C51-87D6-289AC81FA7D5}"/>
          </ac:spMkLst>
        </pc:spChg>
        <pc:spChg chg="add del mod">
          <ac:chgData name="Doan Ngoc Cuong 20210141" userId="ad5e1bed-03f0-4914-aa25-528ea62a91eb" providerId="ADAL" clId="{BCF3AB10-987A-4417-80E1-13FDEDB76D3E}" dt="2024-06-12T07:34:46.882" v="1765" actId="20577"/>
          <ac:spMkLst>
            <pc:docMk/>
            <pc:sldMk cId="872915967" sldId="348"/>
            <ac:spMk id="10" creationId="{351C466D-7A69-4E11-BE75-8E9F63374A66}"/>
          </ac:spMkLst>
        </pc:spChg>
        <pc:spChg chg="mod">
          <ac:chgData name="Doan Ngoc Cuong 20210141" userId="ad5e1bed-03f0-4914-aa25-528ea62a91eb" providerId="ADAL" clId="{BCF3AB10-987A-4417-80E1-13FDEDB76D3E}" dt="2024-06-12T07:34:59.191" v="1798" actId="20577"/>
          <ac:spMkLst>
            <pc:docMk/>
            <pc:sldMk cId="872915967" sldId="348"/>
            <ac:spMk id="35" creationId="{834E40AE-134E-3A13-2475-DDF6FE5FB476}"/>
          </ac:spMkLst>
        </pc:spChg>
        <pc:spChg chg="mod">
          <ac:chgData name="Doan Ngoc Cuong 20210141" userId="ad5e1bed-03f0-4914-aa25-528ea62a91eb" providerId="ADAL" clId="{BCF3AB10-987A-4417-80E1-13FDEDB76D3E}" dt="2024-06-12T07:44:35.358" v="2007" actId="1076"/>
          <ac:spMkLst>
            <pc:docMk/>
            <pc:sldMk cId="872915967" sldId="348"/>
            <ac:spMk id="37" creationId="{B5A08550-C384-ED18-DA4B-54F81DEA8460}"/>
          </ac:spMkLst>
        </pc:spChg>
        <pc:picChg chg="add mod">
          <ac:chgData name="Doan Ngoc Cuong 20210141" userId="ad5e1bed-03f0-4914-aa25-528ea62a91eb" providerId="ADAL" clId="{BCF3AB10-987A-4417-80E1-13FDEDB76D3E}" dt="2024-06-12T07:45:23.762" v="2013" actId="1076"/>
          <ac:picMkLst>
            <pc:docMk/>
            <pc:sldMk cId="872915967" sldId="348"/>
            <ac:picMk id="3" creationId="{353D4572-DB10-42E5-82DC-614282D88558}"/>
          </ac:picMkLst>
        </pc:picChg>
        <pc:picChg chg="del">
          <ac:chgData name="Doan Ngoc Cuong 20210141" userId="ad5e1bed-03f0-4914-aa25-528ea62a91eb" providerId="ADAL" clId="{BCF3AB10-987A-4417-80E1-13FDEDB76D3E}" dt="2024-06-12T07:44:30.876" v="2003" actId="478"/>
          <ac:picMkLst>
            <pc:docMk/>
            <pc:sldMk cId="872915967" sldId="348"/>
            <ac:picMk id="11" creationId="{DA25ED8F-8770-44FC-960A-65E0F4B644C2}"/>
          </ac:picMkLst>
        </pc:picChg>
      </pc:sldChg>
      <pc:sldChg chg="add del setBg">
        <pc:chgData name="Doan Ngoc Cuong 20210141" userId="ad5e1bed-03f0-4914-aa25-528ea62a91eb" providerId="ADAL" clId="{BCF3AB10-987A-4417-80E1-13FDEDB76D3E}" dt="2024-06-12T07:27:17.384" v="1546"/>
        <pc:sldMkLst>
          <pc:docMk/>
          <pc:sldMk cId="1239515824" sldId="348"/>
        </pc:sldMkLst>
      </pc:sldChg>
      <pc:sldChg chg="addSp delSp modSp add mod modNotesTx">
        <pc:chgData name="Doan Ngoc Cuong 20210141" userId="ad5e1bed-03f0-4914-aa25-528ea62a91eb" providerId="ADAL" clId="{BCF3AB10-987A-4417-80E1-13FDEDB76D3E}" dt="2024-06-12T07:50:14.563" v="2044" actId="20577"/>
        <pc:sldMkLst>
          <pc:docMk/>
          <pc:sldMk cId="2804368420" sldId="349"/>
        </pc:sldMkLst>
        <pc:spChg chg="add mod">
          <ac:chgData name="Doan Ngoc Cuong 20210141" userId="ad5e1bed-03f0-4914-aa25-528ea62a91eb" providerId="ADAL" clId="{BCF3AB10-987A-4417-80E1-13FDEDB76D3E}" dt="2024-06-12T07:50:14.563" v="2044" actId="20577"/>
          <ac:spMkLst>
            <pc:docMk/>
            <pc:sldMk cId="2804368420" sldId="349"/>
            <ac:spMk id="8" creationId="{A1B30498-EDBC-4F87-A947-15B28EAD8065}"/>
          </ac:spMkLst>
        </pc:spChg>
        <pc:spChg chg="add mod">
          <ac:chgData name="Doan Ngoc Cuong 20210141" userId="ad5e1bed-03f0-4914-aa25-528ea62a91eb" providerId="ADAL" clId="{BCF3AB10-987A-4417-80E1-13FDEDB76D3E}" dt="2024-06-12T07:49:56.130" v="2033" actId="1076"/>
          <ac:spMkLst>
            <pc:docMk/>
            <pc:sldMk cId="2804368420" sldId="349"/>
            <ac:spMk id="9" creationId="{313E0981-2E1A-40F5-9D14-7E9CBAA10ECE}"/>
          </ac:spMkLst>
        </pc:spChg>
        <pc:spChg chg="mod">
          <ac:chgData name="Doan Ngoc Cuong 20210141" userId="ad5e1bed-03f0-4914-aa25-528ea62a91eb" providerId="ADAL" clId="{BCF3AB10-987A-4417-80E1-13FDEDB76D3E}" dt="2024-06-12T07:41:46.659" v="1996" actId="255"/>
          <ac:spMkLst>
            <pc:docMk/>
            <pc:sldMk cId="2804368420" sldId="349"/>
            <ac:spMk id="11" creationId="{CEC3B532-5A7B-846A-5230-47B575D14677}"/>
          </ac:spMkLst>
        </pc:spChg>
        <pc:spChg chg="del">
          <ac:chgData name="Doan Ngoc Cuong 20210141" userId="ad5e1bed-03f0-4914-aa25-528ea62a91eb" providerId="ADAL" clId="{BCF3AB10-987A-4417-80E1-13FDEDB76D3E}" dt="2024-06-12T07:49:27.648" v="2026" actId="478"/>
          <ac:spMkLst>
            <pc:docMk/>
            <pc:sldMk cId="2804368420" sldId="349"/>
            <ac:spMk id="12" creationId="{87F4E2D2-9198-DABF-7EC2-4844F0E6048A}"/>
          </ac:spMkLst>
        </pc:spChg>
        <pc:spChg chg="del mod">
          <ac:chgData name="Doan Ngoc Cuong 20210141" userId="ad5e1bed-03f0-4914-aa25-528ea62a91eb" providerId="ADAL" clId="{BCF3AB10-987A-4417-80E1-13FDEDB76D3E}" dt="2024-06-12T07:49:58.435" v="2034" actId="478"/>
          <ac:spMkLst>
            <pc:docMk/>
            <pc:sldMk cId="2804368420" sldId="349"/>
            <ac:spMk id="13" creationId="{2FFDEF59-6CC4-41EE-9A46-41429881D1D0}"/>
          </ac:spMkLst>
        </pc:spChg>
        <pc:picChg chg="del">
          <ac:chgData name="Doan Ngoc Cuong 20210141" userId="ad5e1bed-03f0-4914-aa25-528ea62a91eb" providerId="ADAL" clId="{BCF3AB10-987A-4417-80E1-13FDEDB76D3E}" dt="2024-06-12T07:41:41.316" v="1994" actId="478"/>
          <ac:picMkLst>
            <pc:docMk/>
            <pc:sldMk cId="2804368420" sldId="349"/>
            <ac:picMk id="2050" creationId="{A53FFACA-2DFA-46D8-8253-AB3E9C06465E}"/>
          </ac:picMkLst>
        </pc:picChg>
        <pc:picChg chg="add mod">
          <ac:chgData name="Doan Ngoc Cuong 20210141" userId="ad5e1bed-03f0-4914-aa25-528ea62a91eb" providerId="ADAL" clId="{BCF3AB10-987A-4417-80E1-13FDEDB76D3E}" dt="2024-06-12T07:50:01.563" v="2035" actId="1076"/>
          <ac:picMkLst>
            <pc:docMk/>
            <pc:sldMk cId="2804368420" sldId="349"/>
            <ac:picMk id="4098" creationId="{26CFC090-11C9-412F-AAB2-24FFEFBEE6D0}"/>
          </ac:picMkLst>
        </pc:picChg>
      </pc:sldChg>
      <pc:sldChg chg="new del">
        <pc:chgData name="Doan Ngoc Cuong 20210141" userId="ad5e1bed-03f0-4914-aa25-528ea62a91eb" providerId="ADAL" clId="{BCF3AB10-987A-4417-80E1-13FDEDB76D3E}" dt="2024-06-12T08:17:24.084" v="2582" actId="680"/>
        <pc:sldMkLst>
          <pc:docMk/>
          <pc:sldMk cId="780793744" sldId="350"/>
        </pc:sldMkLst>
      </pc:sldChg>
      <pc:sldChg chg="add del setBg">
        <pc:chgData name="Doan Ngoc Cuong 20210141" userId="ad5e1bed-03f0-4914-aa25-528ea62a91eb" providerId="ADAL" clId="{BCF3AB10-987A-4417-80E1-13FDEDB76D3E}" dt="2024-06-12T08:16:53.969" v="2571" actId="47"/>
        <pc:sldMkLst>
          <pc:docMk/>
          <pc:sldMk cId="2130158007" sldId="350"/>
        </pc:sldMkLst>
      </pc:sldChg>
      <pc:sldChg chg="delSp add mod">
        <pc:chgData name="Doan Ngoc Cuong 20210141" userId="ad5e1bed-03f0-4914-aa25-528ea62a91eb" providerId="ADAL" clId="{BCF3AB10-987A-4417-80E1-13FDEDB76D3E}" dt="2024-06-12T08:22:07.605" v="2782" actId="478"/>
        <pc:sldMkLst>
          <pc:docMk/>
          <pc:sldMk cId="2581918557" sldId="350"/>
        </pc:sldMkLst>
        <pc:spChg chg="del">
          <ac:chgData name="Doan Ngoc Cuong 20210141" userId="ad5e1bed-03f0-4914-aa25-528ea62a91eb" providerId="ADAL" clId="{BCF3AB10-987A-4417-80E1-13FDEDB76D3E}" dt="2024-06-12T08:22:07.605" v="2782" actId="478"/>
          <ac:spMkLst>
            <pc:docMk/>
            <pc:sldMk cId="2581918557" sldId="350"/>
            <ac:spMk id="21" creationId="{00000000-0000-0000-0000-000000000000}"/>
          </ac:spMkLst>
        </pc:spChg>
        <pc:spChg chg="del">
          <ac:chgData name="Doan Ngoc Cuong 20210141" userId="ad5e1bed-03f0-4914-aa25-528ea62a91eb" providerId="ADAL" clId="{BCF3AB10-987A-4417-80E1-13FDEDB76D3E}" dt="2024-06-12T08:22:07.605" v="2782" actId="478"/>
          <ac:spMkLst>
            <pc:docMk/>
            <pc:sldMk cId="2581918557" sldId="350"/>
            <ac:spMk id="30" creationId="{00000000-0000-0000-0000-000000000000}"/>
          </ac:spMkLst>
        </pc:spChg>
        <pc:spChg chg="del">
          <ac:chgData name="Doan Ngoc Cuong 20210141" userId="ad5e1bed-03f0-4914-aa25-528ea62a91eb" providerId="ADAL" clId="{BCF3AB10-987A-4417-80E1-13FDEDB76D3E}" dt="2024-06-12T08:22:07.605" v="2782" actId="478"/>
          <ac:spMkLst>
            <pc:docMk/>
            <pc:sldMk cId="2581918557" sldId="350"/>
            <ac:spMk id="31" creationId="{00000000-0000-0000-0000-000000000000}"/>
          </ac:spMkLst>
        </pc:spChg>
      </pc:sldChg>
      <pc:sldChg chg="add del setBg">
        <pc:chgData name="Doan Ngoc Cuong 20210141" userId="ad5e1bed-03f0-4914-aa25-528ea62a91eb" providerId="ADAL" clId="{BCF3AB10-987A-4417-80E1-13FDEDB76D3E}" dt="2024-06-12T08:16:59.805" v="2575"/>
        <pc:sldMkLst>
          <pc:docMk/>
          <pc:sldMk cId="2843073769" sldId="350"/>
        </pc:sldMkLst>
      </pc:sldChg>
      <pc:sldChg chg="add del setBg">
        <pc:chgData name="Doan Ngoc Cuong 20210141" userId="ad5e1bed-03f0-4914-aa25-528ea62a91eb" providerId="ADAL" clId="{BCF3AB10-987A-4417-80E1-13FDEDB76D3E}" dt="2024-06-12T08:16:35.204" v="2550"/>
        <pc:sldMkLst>
          <pc:docMk/>
          <pc:sldMk cId="363729514" sldId="351"/>
        </pc:sldMkLst>
      </pc:sldChg>
      <pc:sldChg chg="add del setBg">
        <pc:chgData name="Doan Ngoc Cuong 20210141" userId="ad5e1bed-03f0-4914-aa25-528ea62a91eb" providerId="ADAL" clId="{BCF3AB10-987A-4417-80E1-13FDEDB76D3E}" dt="2024-06-12T08:16:29.837" v="2548"/>
        <pc:sldMkLst>
          <pc:docMk/>
          <pc:sldMk cId="2196663709" sldId="351"/>
        </pc:sldMkLst>
      </pc:sldChg>
      <pc:sldChg chg="add del">
        <pc:chgData name="Doan Ngoc Cuong 20210141" userId="ad5e1bed-03f0-4914-aa25-528ea62a91eb" providerId="ADAL" clId="{BCF3AB10-987A-4417-80E1-13FDEDB76D3E}" dt="2024-06-12T08:17:23.846" v="2581" actId="2890"/>
        <pc:sldMkLst>
          <pc:docMk/>
          <pc:sldMk cId="2355106460" sldId="351"/>
        </pc:sldMkLst>
      </pc:sldChg>
      <pc:sldChg chg="delSp modSp add del mod">
        <pc:chgData name="Doan Ngoc Cuong 20210141" userId="ad5e1bed-03f0-4914-aa25-528ea62a91eb" providerId="ADAL" clId="{BCF3AB10-987A-4417-80E1-13FDEDB76D3E}" dt="2024-06-12T08:22:03.705" v="2781" actId="47"/>
        <pc:sldMkLst>
          <pc:docMk/>
          <pc:sldMk cId="3193249712" sldId="351"/>
        </pc:sldMkLst>
        <pc:spChg chg="mod">
          <ac:chgData name="Doan Ngoc Cuong 20210141" userId="ad5e1bed-03f0-4914-aa25-528ea62a91eb" providerId="ADAL" clId="{BCF3AB10-987A-4417-80E1-13FDEDB76D3E}" dt="2024-06-12T08:18:15.166" v="2624" actId="1076"/>
          <ac:spMkLst>
            <pc:docMk/>
            <pc:sldMk cId="3193249712" sldId="351"/>
            <ac:spMk id="16" creationId="{626D720A-3F74-4E31-BDD8-89231F2FA66F}"/>
          </ac:spMkLst>
        </pc:spChg>
        <pc:picChg chg="del">
          <ac:chgData name="Doan Ngoc Cuong 20210141" userId="ad5e1bed-03f0-4914-aa25-528ea62a91eb" providerId="ADAL" clId="{BCF3AB10-987A-4417-80E1-13FDEDB76D3E}" dt="2024-06-12T08:18:10.595" v="2621" actId="478"/>
          <ac:picMkLst>
            <pc:docMk/>
            <pc:sldMk cId="3193249712" sldId="351"/>
            <ac:picMk id="6148" creationId="{C04DF110-3729-4DA5-9937-7576EDDDAF73}"/>
          </ac:picMkLst>
        </pc:picChg>
        <pc:picChg chg="del">
          <ac:chgData name="Doan Ngoc Cuong 20210141" userId="ad5e1bed-03f0-4914-aa25-528ea62a91eb" providerId="ADAL" clId="{BCF3AB10-987A-4417-80E1-13FDEDB76D3E}" dt="2024-06-12T08:18:10.974" v="2622" actId="478"/>
          <ac:picMkLst>
            <pc:docMk/>
            <pc:sldMk cId="3193249712" sldId="351"/>
            <ac:picMk id="6150" creationId="{9248A902-85AB-4D93-9E45-2CA00AA5B7E5}"/>
          </ac:picMkLst>
        </pc:picChg>
      </pc:sldChg>
      <pc:sldChg chg="addSp delSp modSp add mod">
        <pc:chgData name="Doan Ngoc Cuong 20210141" userId="ad5e1bed-03f0-4914-aa25-528ea62a91eb" providerId="ADAL" clId="{BCF3AB10-987A-4417-80E1-13FDEDB76D3E}" dt="2024-06-12T08:20:22.440" v="2722" actId="1076"/>
        <pc:sldMkLst>
          <pc:docMk/>
          <pc:sldMk cId="1852609057" sldId="352"/>
        </pc:sldMkLst>
        <pc:spChg chg="add mod">
          <ac:chgData name="Doan Ngoc Cuong 20210141" userId="ad5e1bed-03f0-4914-aa25-528ea62a91eb" providerId="ADAL" clId="{BCF3AB10-987A-4417-80E1-13FDEDB76D3E}" dt="2024-06-12T08:20:22.440" v="2722" actId="1076"/>
          <ac:spMkLst>
            <pc:docMk/>
            <pc:sldMk cId="1852609057" sldId="352"/>
            <ac:spMk id="9" creationId="{258488D8-EBAB-4C9E-BD12-4BEB1DE137CF}"/>
          </ac:spMkLst>
        </pc:spChg>
        <pc:spChg chg="add mod">
          <ac:chgData name="Doan Ngoc Cuong 20210141" userId="ad5e1bed-03f0-4914-aa25-528ea62a91eb" providerId="ADAL" clId="{BCF3AB10-987A-4417-80E1-13FDEDB76D3E}" dt="2024-06-12T08:20:18.511" v="2721" actId="20577"/>
          <ac:spMkLst>
            <pc:docMk/>
            <pc:sldMk cId="1852609057" sldId="352"/>
            <ac:spMk id="11" creationId="{032A5EB5-C330-4A8E-9082-3166544DE1E1}"/>
          </ac:spMkLst>
        </pc:spChg>
        <pc:picChg chg="add mod">
          <ac:chgData name="Doan Ngoc Cuong 20210141" userId="ad5e1bed-03f0-4914-aa25-528ea62a91eb" providerId="ADAL" clId="{BCF3AB10-987A-4417-80E1-13FDEDB76D3E}" dt="2024-06-12T08:19:34.439" v="2641" actId="1076"/>
          <ac:picMkLst>
            <pc:docMk/>
            <pc:sldMk cId="1852609057" sldId="352"/>
            <ac:picMk id="8" creationId="{5D59D266-15A8-4438-AF03-6E3ED90477B1}"/>
          </ac:picMkLst>
        </pc:picChg>
        <pc:picChg chg="del">
          <ac:chgData name="Doan Ngoc Cuong 20210141" userId="ad5e1bed-03f0-4914-aa25-528ea62a91eb" providerId="ADAL" clId="{BCF3AB10-987A-4417-80E1-13FDEDB76D3E}" dt="2024-06-12T08:19:12.327" v="2632" actId="478"/>
          <ac:picMkLst>
            <pc:docMk/>
            <pc:sldMk cId="1852609057" sldId="352"/>
            <ac:picMk id="10" creationId="{934D579F-A8C8-4A52-B898-4ED269814B87}"/>
          </ac:picMkLst>
        </pc:picChg>
        <pc:picChg chg="mod">
          <ac:chgData name="Doan Ngoc Cuong 20210141" userId="ad5e1bed-03f0-4914-aa25-528ea62a91eb" providerId="ADAL" clId="{BCF3AB10-987A-4417-80E1-13FDEDB76D3E}" dt="2024-06-12T08:19:41.279" v="2644" actId="14100"/>
          <ac:picMkLst>
            <pc:docMk/>
            <pc:sldMk cId="1852609057" sldId="352"/>
            <ac:picMk id="12" creationId="{5F37F799-0EF2-44D3-B121-21EB8BA9A0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4282F-F135-4BFD-BB80-04818A28BC3F}"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8DC46-1CA3-4E7C-B364-3A1C00D00D14}" type="slidenum">
              <a:rPr lang="en-US" smtClean="0"/>
              <a:t>‹#›</a:t>
            </a:fld>
            <a:endParaRPr lang="en-US"/>
          </a:p>
        </p:txBody>
      </p:sp>
    </p:spTree>
    <p:extLst>
      <p:ext uri="{BB962C8B-B14F-4D97-AF65-F5344CB8AC3E}">
        <p14:creationId xmlns:p14="http://schemas.microsoft.com/office/powerpoint/2010/main" val="2964272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Dưới đây là nội dung tóm tắt cho phần "Lý do chọn đề tài" và "Mục tiêu thực hiện đề tài" được sắp xếp theo form như slide bạn đã cung cấp:</a:t>
            </a:r>
          </a:p>
          <a:p>
            <a:endParaRPr lang="vi-VN" dirty="0"/>
          </a:p>
          <a:p>
            <a:r>
              <a:rPr lang="vi-VN" dirty="0"/>
              <a:t>---</a:t>
            </a:r>
          </a:p>
          <a:p>
            <a:endParaRPr lang="vi-VN" dirty="0"/>
          </a:p>
          <a:p>
            <a:r>
              <a:rPr lang="vi-VN" dirty="0"/>
              <a:t>### Introduction</a:t>
            </a:r>
          </a:p>
          <a:p>
            <a:endParaRPr lang="vi-VN" dirty="0"/>
          </a:p>
          <a:p>
            <a:r>
              <a:rPr lang="vi-VN" dirty="0"/>
              <a:t>#### LÝ DO CHỌN ĐỀ TÀI</a:t>
            </a:r>
          </a:p>
          <a:p>
            <a:r>
              <a:rPr lang="vi-VN" dirty="0"/>
              <a:t>- **Chất lượng và độ tin cậy phần mềm:** Đảm bảo chất lượng và độ tin cậy phần mềm là ưu tiên hàng đầu trong kỷ nguyên kỹ thuật số, giúp giảm thiểu chi phí sửa lỗi, nâng cao trải nghiệm người dùng và đảm bảo an toàn thông tin.</a:t>
            </a:r>
          </a:p>
          <a:p>
            <a:r>
              <a:rPr lang="vi-VN" dirty="0"/>
              <a:t>- **Ứng dụng Học Máy:** Học Máy, đặc biệt là Máy Vector Hỗ trợ (Support Vector Machine - SVM), giúp phát hiện và phân loại lỗi phần mềm nhanh chóng và chính xác, cải thiện chất lượng và độ tin cậy của hệ thống phần mềm.</a:t>
            </a:r>
          </a:p>
          <a:p>
            <a:r>
              <a:rPr lang="vi-VN" dirty="0"/>
              <a:t>- **Ý nghĩa đề tài:** Nghiên cứu và ứng dụng SVM vào việc phát hiện và phân loại lỗi phần mềm, góp phần vào việc phát triển các phương pháp kiểm thử hiệu quả và tối ưu hóa quy trình quản lý chất lượng phần mềm.</a:t>
            </a:r>
          </a:p>
          <a:p>
            <a:endParaRPr lang="vi-VN" dirty="0"/>
          </a:p>
          <a:p>
            <a:r>
              <a:rPr lang="vi-VN" dirty="0"/>
              <a:t>#### MỤC TIÊU THỰC HIỆN ĐỀ TÀI</a:t>
            </a:r>
          </a:p>
          <a:p>
            <a:r>
              <a:rPr lang="vi-VN" dirty="0"/>
              <a:t>- **Nắm vững cơ sở lý thuyết SVM:** Hiểu rõ nguyên lý hoạt động, phương pháp phân loại và nhận dạng lỗi phần mềm của kỹ thuật SVM.</a:t>
            </a:r>
          </a:p>
          <a:p>
            <a:r>
              <a:rPr lang="vi-VN" dirty="0"/>
              <a:t>- **Nghiên cứu và so sánh mô hình SVM:** Đề xuất mô hình SVM tối ưu, có khả năng phân biệt mã nguồn chứa lỗi và không chứa lỗi, bao gồm các lỗi logic, lỗi cú pháp và các hình thức lỗi phần mềm khác.</a:t>
            </a:r>
          </a:p>
          <a:p>
            <a:r>
              <a:rPr lang="vi-VN" dirty="0"/>
              <a:t>- **Phân tích và đánh giá hiệu suất:** Thử nghiệm mô hình SVM trên bộ dữ liệu thực tế để xác định khả năng phát hiện lỗi và độ chính xác trong các tình huống khác nhau.</a:t>
            </a:r>
          </a:p>
          <a:p>
            <a:r>
              <a:rPr lang="vi-VN" dirty="0"/>
              <a:t>- **Ứng dụng thực tiễn:** Khám phá các ứng dụng SVM trong kiểm thử phần mềm, phân loại lỗi, phân tích mã nguồn và tối ưu hóa việc phát hiện lỗi.</a:t>
            </a:r>
          </a:p>
          <a:p>
            <a:endParaRPr lang="vi-VN" dirty="0"/>
          </a:p>
          <a:p>
            <a:r>
              <a:rPr lang="vi-VN" dirty="0"/>
              <a:t>**Mục tiêu chính:** Tìm ra mô hình SVM hiệu quả trong việc phân loại lỗi phần mềm, đồng thời nâng cao nhận thức và kiến thức về chất lượng phần mềm, nhấn mạnh sự cần thiết của kỹ thuật SVM trong đảm bảo chất lượng phần mềm trước các thách thức phức tạp trong phát triển và bảo trì phần mềm.</a:t>
            </a:r>
          </a:p>
          <a:p>
            <a:endParaRPr lang="vi-VN" dirty="0"/>
          </a:p>
          <a:p>
            <a:r>
              <a:rPr lang="vi-VN" dirty="0"/>
              <a:t>---</a:t>
            </a:r>
          </a:p>
          <a:p>
            <a:endParaRPr lang="vi-VN" dirty="0"/>
          </a:p>
          <a:p>
            <a:r>
              <a:rPr lang="vi-VN" dirty="0"/>
              <a:t>Bạn có thể sử dụng nội dung này để tạo slide theo form mẫu như hình ảnh bạn đã cung cấp. Nếu cần thêm hỗ trợ nào khác, hãy cho tôi biết!</a:t>
            </a:r>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4</a:t>
            </a:fld>
            <a:endParaRPr lang="en-US"/>
          </a:p>
        </p:txBody>
      </p:sp>
    </p:spTree>
    <p:extLst>
      <p:ext uri="{BB962C8B-B14F-4D97-AF65-F5344CB8AC3E}">
        <p14:creationId xmlns:p14="http://schemas.microsoft.com/office/powerpoint/2010/main" val="209793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Trước khi Tuning:</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Mô hình SVM có khả năng phân loại tốt lớp không lỗi nhưng gặp khó khăn với lớp lỗi, dẫn đến thiên vị lớp đa số.</a:t>
            </a:r>
            <a:endParaRPr lang="en-US" sz="1800" dirty="0">
              <a:effectLst/>
              <a:latin typeface="Arial" panose="020B0604020202020204" pitchFamily="34" charset="0"/>
              <a:ea typeface="Arial" panose="020B0604020202020204" pitchFamily="34" charset="0"/>
            </a:endParaRPr>
          </a:p>
          <a:p>
            <a:pPr>
              <a:lnSpc>
                <a:spcPct val="150000"/>
              </a:lnSpc>
            </a:pPr>
            <a:r>
              <a:rPr lang="vi-VN" sz="1800" dirty="0">
                <a:effectLst/>
                <a:latin typeface="Times New Roman" panose="02020603050405020304" pitchFamily="18" charset="0"/>
                <a:ea typeface="Times New Roman" panose="02020603050405020304" pitchFamily="18" charset="0"/>
              </a:rPr>
              <a:t>- Sau khi Tuning:.</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Kết quả cho thấy mô hình SVM cải thiện đáng kể khả năng phân loại lỗi, với recall của lớp "True" tăng từ 0.43 lên 0.57, và F1-score tăng từ 0.41 lên 0.45. Precision của lớp "True" giảm nhẹ nhưng không quá đáng kể.</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Macro avg và weighted avg đều tăng, phản ánh sự cân bằng tốt hơn giữa precision và recall của hai lớp, nâng cao khả năng tổng quát hóa của mô hình.</a:t>
            </a:r>
            <a:endParaRPr lang="en-US" sz="1800" dirty="0">
              <a:effectLst/>
              <a:latin typeface="Arial" panose="020B0604020202020204" pitchFamily="34" charset="0"/>
              <a:ea typeface="Arial" panose="020B0604020202020204" pitchFamily="34" charset="0"/>
            </a:endParaRPr>
          </a:p>
          <a:p>
            <a:pPr>
              <a:lnSpc>
                <a:spcPct val="150000"/>
              </a:lnSpc>
            </a:pPr>
            <a:r>
              <a:rPr lang="vi-VN"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Việc áp dụng SMOTE để cân bằng dữ liệu và sử dụng Optuna để tối ưu siêu tham số đã cải thiện hiệu suất mô hình SVM đáng kể. Mô hình sau tuning phân loại tốt hơn cả các mẫu lỗi và không lỗi, nâng cao độ chính xác tổng thể. Điều này khẳng định tầm quan trọng của cân bằng dữ liệu và tối ưu hóa siêu tham số trong phát triển mô hình học máy hiệu quả cho phân loại lỗi phần mềm.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16</a:t>
            </a:fld>
            <a:endParaRPr lang="en-US"/>
          </a:p>
        </p:txBody>
      </p:sp>
    </p:spTree>
    <p:extLst>
      <p:ext uri="{BB962C8B-B14F-4D97-AF65-F5344CB8AC3E}">
        <p14:creationId xmlns:p14="http://schemas.microsoft.com/office/powerpoint/2010/main" val="371978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 Data Preprocessing and Data Processing</a:t>
            </a:r>
          </a:p>
          <a:p>
            <a:endParaRPr lang="vi-VN" dirty="0"/>
          </a:p>
          <a:p>
            <a:r>
              <a:rPr lang="vi-VN" dirty="0"/>
              <a:t> XỬ LÝ DỮ LIỆU RỖNG VÀ DỮ LIỆU DẠNG CHUỖI</a:t>
            </a:r>
          </a:p>
          <a:p>
            <a:r>
              <a:rPr lang="vi-VN" dirty="0"/>
              <a:t>- Kiểm tra và xử lý các giá trị null: Đảm bảo không có thông tin trống ảnh hưởng đến mô hình.</a:t>
            </a:r>
          </a:p>
          <a:p>
            <a:r>
              <a:rPr lang="vi-VN" dirty="0"/>
              <a:t>- Mã hóa đặc trưng dạng chuỗi: Sử dụng `pd.to_numeric`, `LabelEncoder`, và `OneHotEncoder` để chuyển đổi các đặc trưng dạng chuỗi thành dữ liệu số.</a:t>
            </a:r>
          </a:p>
          <a:p>
            <a:endParaRPr lang="vi-VN" dirty="0"/>
          </a:p>
          <a:p>
            <a:r>
              <a:rPr lang="vi-VN" dirty="0"/>
              <a:t> CHỌN LỌC ĐẶC TRƯNG ĐƠN GIẢN</a:t>
            </a:r>
          </a:p>
          <a:p>
            <a:r>
              <a:rPr lang="vi-VN" dirty="0"/>
              <a:t>- Loại bỏ cột không cung cấp thông tin hữu ích: Kiểm tra và loại bỏ các cột có giá trị giống hệt nhau.</a:t>
            </a:r>
          </a:p>
          <a:p>
            <a:r>
              <a:rPr lang="vi-VN" dirty="0"/>
              <a:t>- Đánh giá sự đa dạng của các giá trị: Loại bỏ hoặc xử lý các cột có quá ít giá trị khác nhau.</a:t>
            </a:r>
          </a:p>
          <a:p>
            <a:endParaRPr lang="vi-VN" dirty="0"/>
          </a:p>
          <a:p>
            <a:r>
              <a:rPr lang="vi-VN" dirty="0"/>
              <a:t> ĐÁNH GIÁ PHÂN PHỐI LỚP</a:t>
            </a:r>
          </a:p>
          <a:p>
            <a:r>
              <a:rPr lang="vi-VN" dirty="0"/>
              <a:t>- Kiểm tra tỷ lệ giữa các lớp: Đánh giá mức độ mất cân bằng.</a:t>
            </a:r>
          </a:p>
          <a:p>
            <a:r>
              <a:rPr lang="vi-VN" dirty="0"/>
              <a:t>- Trực quan hóa sự phân bố của các lớp: Sử dụng biểu đồ để nhận biết rõ hơn về sự mất cân bằng nếu có.</a:t>
            </a:r>
          </a:p>
          <a:p>
            <a:endParaRPr lang="vi-VN" dirty="0"/>
          </a:p>
          <a:p>
            <a:r>
              <a:rPr lang="vi-VN" dirty="0"/>
              <a:t> CHIA DỮ LIỆU VÀ CHUẨN HÓA</a:t>
            </a:r>
          </a:p>
          <a:p>
            <a:r>
              <a:rPr lang="vi-VN" dirty="0"/>
              <a:t>- Chia dữ liệu thành tập huấn luyện và kiểm thử.</a:t>
            </a:r>
          </a:p>
          <a:p>
            <a:r>
              <a:rPr lang="vi-VN" dirty="0"/>
              <a:t>- Chuẩn hóa các đặc trưng: Đảm bảo các giá trị nằm trong cùng một khoảng, giúp mô hình SVM hoạt động hiệu quả hơn.</a:t>
            </a:r>
          </a:p>
          <a:p>
            <a:endParaRPr lang="vi-VN" dirty="0"/>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6</a:t>
            </a:fld>
            <a:endParaRPr lang="en-US"/>
          </a:p>
        </p:txBody>
      </p:sp>
    </p:spTree>
    <p:extLst>
      <p:ext uri="{BB962C8B-B14F-4D97-AF65-F5344CB8AC3E}">
        <p14:creationId xmlns:p14="http://schemas.microsoft.com/office/powerpoint/2010/main" val="169629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 Why SVM Model is Suitable for This Task</a:t>
            </a:r>
          </a:p>
          <a:p>
            <a:endParaRPr lang="vi-VN" dirty="0"/>
          </a:p>
          <a:p>
            <a:r>
              <a:rPr lang="vi-VN" dirty="0"/>
              <a:t> TẠI SAO SVM PHÙ HỢP CHO BÀI TOÁN NÀY</a:t>
            </a:r>
          </a:p>
          <a:p>
            <a:r>
              <a:rPr lang="vi-VN" dirty="0"/>
              <a:t>- Hiệu suất cao: SVM tạo ra mặt phẳng phân cách với biên lớn nhất giữa các lớp, giảm thiểu sai số phân loại.</a:t>
            </a:r>
          </a:p>
          <a:p>
            <a:r>
              <a:rPr lang="vi-VN" dirty="0"/>
              <a:t>- Xử lý tốt dữ liệu nhiều chiều: Phù hợp với tập dữ liệu có nhiều đặc trưng như trong nghiên cứu này.</a:t>
            </a:r>
          </a:p>
          <a:p>
            <a:r>
              <a:rPr lang="vi-VN" dirty="0"/>
              <a:t>- Khả năng tổng quát hóa: SVM hoạt động hiệu quả trên dữ liệu chưa thấy trước đó, giảm nguy cơ overfitting.</a:t>
            </a:r>
          </a:p>
          <a:p>
            <a:r>
              <a:rPr lang="vi-VN" dirty="0"/>
              <a:t>- Sử dụng kernel trick: Biến đổi dữ liệu phi tuyến tính thành tuyến tính, giúp phân loại dữ liệu phức tạp một cách hiệu quả.</a:t>
            </a:r>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8</a:t>
            </a:fld>
            <a:endParaRPr lang="en-US"/>
          </a:p>
        </p:txBody>
      </p:sp>
    </p:spTree>
    <p:extLst>
      <p:ext uri="{BB962C8B-B14F-4D97-AF65-F5344CB8AC3E}">
        <p14:creationId xmlns:p14="http://schemas.microsoft.com/office/powerpoint/2010/main" val="85142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 Why SVM Model is Suitable for This Task</a:t>
            </a:r>
          </a:p>
          <a:p>
            <a:endParaRPr lang="vi-VN" dirty="0"/>
          </a:p>
          <a:p>
            <a:r>
              <a:rPr lang="vi-VN" dirty="0"/>
              <a:t> TẠI SAO SVM PHÙ HỢP CHO BÀI TOÁN NÀY</a:t>
            </a:r>
          </a:p>
          <a:p>
            <a:r>
              <a:rPr lang="vi-VN" dirty="0"/>
              <a:t>- Hiệu suất cao: SVM tạo ra mặt phẳng phân cách với biên lớn nhất giữa các lớp, giảm thiểu sai số phân loại.</a:t>
            </a:r>
          </a:p>
          <a:p>
            <a:r>
              <a:rPr lang="vi-VN" dirty="0"/>
              <a:t>- Xử lý tốt dữ liệu nhiều chiều: Phù hợp với tập dữ liệu có nhiều đặc trưng như trong nghiên cứu này.</a:t>
            </a:r>
          </a:p>
          <a:p>
            <a:r>
              <a:rPr lang="vi-VN" dirty="0"/>
              <a:t>- Khả năng tổng quát hóa: SVM hoạt động hiệu quả trên dữ liệu chưa thấy trước đó, giảm nguy cơ overfitting.</a:t>
            </a:r>
          </a:p>
          <a:p>
            <a:r>
              <a:rPr lang="vi-VN" dirty="0"/>
              <a:t>- Sử dụng kernel trick: Biến đổi dữ liệu phi tuyến tính thành tuyến tính, giúp phân loại dữ liệu phức tạp một cách hiệu quả.</a:t>
            </a:r>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9</a:t>
            </a:fld>
            <a:endParaRPr lang="en-US"/>
          </a:p>
        </p:txBody>
      </p:sp>
    </p:spTree>
    <p:extLst>
      <p:ext uri="{BB962C8B-B14F-4D97-AF65-F5344CB8AC3E}">
        <p14:creationId xmlns:p14="http://schemas.microsoft.com/office/powerpoint/2010/main" val="135118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endParaRPr lang="vi-VN" dirty="0"/>
          </a:p>
          <a:p>
            <a:r>
              <a:rPr lang="vi-VN" dirty="0"/>
              <a:t>### 3.3 Đánh giá mô hình ban đầu</a:t>
            </a:r>
          </a:p>
          <a:p>
            <a:endParaRPr lang="vi-VN" dirty="0"/>
          </a:p>
          <a:p>
            <a:r>
              <a:rPr lang="vi-VN" dirty="0"/>
              <a:t>- **Hiệu suất của mô hình SVM cơ bản:**</a:t>
            </a:r>
          </a:p>
          <a:p>
            <a:r>
              <a:rPr lang="vi-VN" dirty="0"/>
              <a:t>  - **Lớp "False":** Precision 0.81, Recall 1.00, F1-score 0.89</a:t>
            </a:r>
          </a:p>
          <a:p>
            <a:r>
              <a:rPr lang="vi-VN" dirty="0"/>
              <a:t>  - **Lớp "True":** Precision 0.71, Recall 0.02, F1-score 0.05</a:t>
            </a:r>
          </a:p>
          <a:p>
            <a:r>
              <a:rPr lang="vi-VN" dirty="0"/>
              <a:t>- **Nguyên nhân:** Sự mất cân bằng lớp dẫn đến mô hình thiên vị về lớp đa số.</a:t>
            </a:r>
          </a:p>
          <a:p>
            <a:r>
              <a:rPr lang="vi-VN" dirty="0"/>
              <a:t>- **Giải pháp:** Cân bằng dữ liệu bằng kỹ thuật SMOTE, điều chỉnh siêu tham số, và áp dụng các phương pháp học máy nâng cao như ensemble methods.</a:t>
            </a:r>
          </a:p>
          <a:p>
            <a:endParaRPr lang="en-US" dirty="0"/>
          </a:p>
          <a:p>
            <a:endParaRPr lang="en-US" dirty="0"/>
          </a:p>
          <a:p>
            <a:r>
              <a:rPr lang="vi-VN" dirty="0"/>
              <a:t>#### 3.3.1 Sử dụng SMOTE để cân bằng số lượng mẫu giữa các lớp</a:t>
            </a:r>
          </a:p>
          <a:p>
            <a:pPr marL="171450" indent="-171450">
              <a:buFontTx/>
              <a:buChar char="-"/>
            </a:pPr>
            <a:r>
              <a:rPr lang="vi-VN" dirty="0"/>
              <a:t>**Mục đích:** Tạo mẫu dữ liệu giả cho lớp thiểu số để mô hình không thiên vị về lớp đa số.</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Times New Roman" panose="02020603050405020304" pitchFamily="18" charset="0"/>
                <a:ea typeface="Times New Roman" panose="02020603050405020304" pitchFamily="18" charset="0"/>
              </a:rPr>
              <a:t>Synthetic Minority Over-sampling Technique (SMOTE) là một kỹ thuật dùng để cân bằng tập dữ liệu phân loại bằng cách tạo mẫu dữ liệu giả cho lớp thiểu số. Nó tạo ra các mẫu mới bằng cách nội suy giữa các mẫu hiện có của lớp thiểu số. Điều này giúp mô hình học được mà không thiên vị về lớp đa số. Quan trọng là chỉ áp dụng SMOTE trên tập huấn luyện để tránh rò rỉ dữ liệu và đảm bảo mô hình phản ánh đúng thực tế khi kiểm thử.</a:t>
            </a:r>
            <a:endParaRPr lang="en-US" sz="1800" dirty="0">
              <a:effectLst/>
              <a:latin typeface="Arial" panose="020B0604020202020204" pitchFamily="34" charset="0"/>
              <a:ea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10</a:t>
            </a:fld>
            <a:endParaRPr lang="en-US"/>
          </a:p>
        </p:txBody>
      </p:sp>
    </p:spTree>
    <p:extLst>
      <p:ext uri="{BB962C8B-B14F-4D97-AF65-F5344CB8AC3E}">
        <p14:creationId xmlns:p14="http://schemas.microsoft.com/office/powerpoint/2010/main" val="13169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 3.3.2 Feature Selection (Lựa chọn đặc trưng)</a:t>
            </a:r>
          </a:p>
          <a:p>
            <a:pPr marL="171450" indent="-171450">
              <a:buFontTx/>
              <a:buChar char="-"/>
            </a:pPr>
            <a:r>
              <a:rPr lang="vi-VN" dirty="0"/>
              <a:t>- **Phương pháp:** Sử dụng Recursive Feature Elimination (RFE) kết hợp với RandomForest để chọn 10 đặc trưng quan trọng nhất.</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Times New Roman" panose="02020603050405020304" pitchFamily="18" charset="0"/>
                <a:ea typeface="Times New Roman" panose="02020603050405020304" pitchFamily="18" charset="0"/>
              </a:rPr>
              <a:t>Em</a:t>
            </a:r>
            <a:r>
              <a:rPr lang="vi-VN" sz="1800" dirty="0">
                <a:effectLst/>
                <a:latin typeface="Times New Roman" panose="02020603050405020304" pitchFamily="18" charset="0"/>
                <a:ea typeface="Times New Roman" panose="02020603050405020304" pitchFamily="18" charset="0"/>
              </a:rPr>
              <a:t> sử dụng Recursive Feature Elimination (RFE</a:t>
            </a:r>
            <a:r>
              <a:rPr lang="en-US" sz="1800" dirty="0">
                <a:effectLst/>
                <a:latin typeface="Times New Roman" panose="02020603050405020304" pitchFamily="18" charset="0"/>
                <a:ea typeface="Times New Roman" panose="02020603050405020304" pitchFamily="18" charset="0"/>
              </a:rPr>
              <a:t>)</a:t>
            </a:r>
            <a:r>
              <a:rPr lang="vi-VN" sz="1800" dirty="0">
                <a:effectLst/>
                <a:latin typeface="Times New Roman" panose="02020603050405020304" pitchFamily="18" charset="0"/>
                <a:ea typeface="Times New Roman" panose="02020603050405020304" pitchFamily="18" charset="0"/>
              </a:rPr>
              <a:t> kết hợp với RandomForest để chọn 10 đặc trưng quan trọng nhất cho mô hình phân loại lỗi phần mềm. Quá trình này bắt đầu bằng việc huấn luyện mô hình trên toàn bộ đặc trưng và loại bỏ dần những đặc trưng ít quan trọng.</a:t>
            </a:r>
            <a:r>
              <a:rPr lang="en-US" sz="1800" dirty="0">
                <a:effectLst/>
                <a:latin typeface="Times New Roman" panose="02020603050405020304" pitchFamily="18" charset="0"/>
                <a:ea typeface="Times New Roman" panose="02020603050405020304" pitchFamily="18" charset="0"/>
              </a:rPr>
              <a:t> (M</a:t>
            </a:r>
            <a:r>
              <a:rPr lang="vi-VN" sz="1800" dirty="0">
                <a:effectLst/>
                <a:latin typeface="Times New Roman" panose="02020603050405020304" pitchFamily="18" charset="0"/>
                <a:ea typeface="Times New Roman" panose="02020603050405020304" pitchFamily="18" charset="0"/>
              </a:rPr>
              <a:t>ỗi đặc trưng được đánh giá dựa trên mức độ ảnh hưởng của nó đến độ chính xác của mô hình. Đặc trưng được xem là ít quan trọng nhất sẽ được loại bỏ, và quy trình này được lặp lại cho đến khi chỉ còn lại số lượng đặc trưng mong muốn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11</a:t>
            </a:fld>
            <a:endParaRPr lang="en-US"/>
          </a:p>
        </p:txBody>
      </p:sp>
    </p:spTree>
    <p:extLst>
      <p:ext uri="{BB962C8B-B14F-4D97-AF65-F5344CB8AC3E}">
        <p14:creationId xmlns:p14="http://schemas.microsoft.com/office/powerpoint/2010/main" val="219630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Bạn có thể sử dụng nội dung này để tạo slide theo form mẫu như hình ảnh bạn đã cung cấp. Nếu cần thêm hỗ trợ nào khác, hãy cho tôi biết!</a:t>
            </a:r>
          </a:p>
          <a:p>
            <a:r>
              <a:rPr lang="vi-VN" dirty="0"/>
              <a:t> 3.4 Điều chỉnh siêu tham số (Tuning Model)</a:t>
            </a:r>
          </a:p>
          <a:p>
            <a:r>
              <a:rPr lang="vi-VN" dirty="0"/>
              <a:t>- Mục tiêu: Tối ưu hóa hiệu suất của mô hình.</a:t>
            </a:r>
          </a:p>
          <a:p>
            <a:r>
              <a:rPr lang="vi-VN" dirty="0"/>
              <a:t>- Phương pháp: </a:t>
            </a:r>
          </a:p>
          <a:p>
            <a:r>
              <a:rPr lang="vi-VN" dirty="0"/>
              <a:t>  - Cách thủ công: Chọn giá trị cho các siêu tham số và đánh giá hiệu suất mô hình.</a:t>
            </a:r>
          </a:p>
          <a:p>
            <a:r>
              <a:rPr lang="vi-VN" dirty="0"/>
              <a:t>  - Sử dụng Optuna: Tự động hóa quá trình điều chỉnh siêu tham số.</a:t>
            </a:r>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12</a:t>
            </a:fld>
            <a:endParaRPr lang="en-US"/>
          </a:p>
        </p:txBody>
      </p:sp>
    </p:spTree>
    <p:extLst>
      <p:ext uri="{BB962C8B-B14F-4D97-AF65-F5344CB8AC3E}">
        <p14:creationId xmlns:p14="http://schemas.microsoft.com/office/powerpoint/2010/main" val="1997992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Tiêu chí đánh giá: </a:t>
            </a:r>
          </a:p>
          <a:p>
            <a:r>
              <a:rPr lang="vi-VN" dirty="0"/>
              <a:t>  - Accuracy (Độ Chính xác): Tỉ lệ của tổng số mẫu được phân loại đúng so với tổng số mẫu.</a:t>
            </a:r>
          </a:p>
          <a:p>
            <a:r>
              <a:rPr lang="vi-VN" dirty="0"/>
              <a:t>  - Precision (Độ Chính xác tích cực): Tỉ lệ các mẫu dự đoán là tích cực chính xác.</a:t>
            </a:r>
          </a:p>
          <a:p>
            <a:r>
              <a:rPr lang="vi-VN" dirty="0"/>
              <a:t>  - Recall (Độ Nhạy): Tỉ lệ các mẫu thực sự tích cực được phân loại đúng.</a:t>
            </a:r>
          </a:p>
          <a:p>
            <a:r>
              <a:rPr lang="vi-VN" dirty="0"/>
              <a:t>  - F1 Score (Điểm số F1): Trung bình điều hòa của Precision và Recall.</a:t>
            </a:r>
          </a:p>
        </p:txBody>
      </p:sp>
      <p:sp>
        <p:nvSpPr>
          <p:cNvPr id="4" name="Slide Number Placeholder 3"/>
          <p:cNvSpPr>
            <a:spLocks noGrp="1"/>
          </p:cNvSpPr>
          <p:nvPr>
            <p:ph type="sldNum" sz="quarter" idx="5"/>
          </p:nvPr>
        </p:nvSpPr>
        <p:spPr/>
        <p:txBody>
          <a:bodyPr/>
          <a:lstStyle/>
          <a:p>
            <a:fld id="{6128DC46-1CA3-4E7C-B364-3A1C00D00D14}" type="slidenum">
              <a:rPr lang="en-US" smtClean="0"/>
              <a:t>14</a:t>
            </a:fld>
            <a:endParaRPr lang="en-US"/>
          </a:p>
        </p:txBody>
      </p:sp>
    </p:spTree>
    <p:extLst>
      <p:ext uri="{BB962C8B-B14F-4D97-AF65-F5344CB8AC3E}">
        <p14:creationId xmlns:p14="http://schemas.microsoft.com/office/powerpoint/2010/main" val="3627750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Trước khi Tuning:</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Mô hình SVM có khả năng phân loại tốt lớp không lỗi nhưng gặp khó khăn với lớp lỗi, dẫn đến thiên vị lớp đa số.</a:t>
            </a:r>
            <a:endParaRPr lang="en-US" sz="1800" dirty="0">
              <a:effectLst/>
              <a:latin typeface="Arial" panose="020B0604020202020204" pitchFamily="34" charset="0"/>
              <a:ea typeface="Arial" panose="020B0604020202020204" pitchFamily="34" charset="0"/>
            </a:endParaRPr>
          </a:p>
          <a:p>
            <a:pPr>
              <a:lnSpc>
                <a:spcPct val="150000"/>
              </a:lnSpc>
            </a:pPr>
            <a:r>
              <a:rPr lang="vi-VN" sz="1800" dirty="0">
                <a:effectLst/>
                <a:latin typeface="Times New Roman" panose="02020603050405020304" pitchFamily="18" charset="0"/>
                <a:ea typeface="Times New Roman" panose="02020603050405020304" pitchFamily="18" charset="0"/>
              </a:rPr>
              <a:t>- Sau khi Tuning:.</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Kết quả cho thấy mô hình SVM cải thiện đáng kể khả năng phân loại lỗi, với recall của lớp "True" tăng từ 0.43 lên 0.57, và F1-score tăng từ 0.41 lên 0.45. Precision của lớp "True" giảm nhẹ nhưng không quá đáng kể.</a:t>
            </a:r>
            <a:endParaRPr lang="en-US" sz="1800" dirty="0">
              <a:effectLst/>
              <a:latin typeface="Arial" panose="020B0604020202020204" pitchFamily="34" charset="0"/>
              <a:ea typeface="Arial" panose="020B0604020202020204" pitchFamily="34" charset="0"/>
            </a:endParaRPr>
          </a:p>
          <a:p>
            <a:pPr marL="457200">
              <a:lnSpc>
                <a:spcPct val="150000"/>
              </a:lnSpc>
            </a:pPr>
            <a:r>
              <a:rPr lang="vi-VN" sz="1800" dirty="0">
                <a:effectLst/>
                <a:latin typeface="Times New Roman" panose="02020603050405020304" pitchFamily="18" charset="0"/>
                <a:ea typeface="Times New Roman" panose="02020603050405020304" pitchFamily="18" charset="0"/>
              </a:rPr>
              <a:t>  - Macro avg và weighted avg đều tăng, phản ánh sự cân bằng tốt hơn giữa precision và recall của hai lớp, nâng cao khả năng tổng quát hóa của mô hình.</a:t>
            </a:r>
            <a:endParaRPr lang="en-US" sz="1800" dirty="0">
              <a:effectLst/>
              <a:latin typeface="Arial" panose="020B0604020202020204" pitchFamily="34" charset="0"/>
              <a:ea typeface="Arial" panose="020B0604020202020204" pitchFamily="34" charset="0"/>
            </a:endParaRPr>
          </a:p>
          <a:p>
            <a:pPr>
              <a:lnSpc>
                <a:spcPct val="150000"/>
              </a:lnSpc>
            </a:pPr>
            <a:r>
              <a:rPr lang="vi-VN"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Việc áp dụng SMOTE để cân bằng dữ liệu và sử dụng Optuna để tối ưu siêu tham số đã cải thiện hiệu suất mô hình SVM đáng kể. Mô hình sau tuning phân loại tốt hơn cả các mẫu lỗi và không lỗi, nâng cao độ chính xác tổng thể. Điều này khẳng định tầm quan trọng của cân bằng dữ liệu và tối ưu hóa siêu tham số trong phát triển mô hình học máy hiệu quả cho phân loại lỗi phần mềm.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28DC46-1CA3-4E7C-B364-3A1C00D00D14}" type="slidenum">
              <a:rPr lang="en-US" smtClean="0"/>
              <a:t>15</a:t>
            </a:fld>
            <a:endParaRPr lang="en-US"/>
          </a:p>
        </p:txBody>
      </p:sp>
    </p:spTree>
    <p:extLst>
      <p:ext uri="{BB962C8B-B14F-4D97-AF65-F5344CB8AC3E}">
        <p14:creationId xmlns:p14="http://schemas.microsoft.com/office/powerpoint/2010/main" val="159807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18587923">
            <a:off x="-394020" y="-1752015"/>
            <a:ext cx="12355799" cy="9755933"/>
          </a:xfrm>
          <a:custGeom>
            <a:avLst/>
            <a:gdLst/>
            <a:ahLst/>
            <a:cxnLst/>
            <a:rect l="l" t="t" r="r" b="b"/>
            <a:pathLst>
              <a:path w="12355799" h="9755933">
                <a:moveTo>
                  <a:pt x="0" y="0"/>
                </a:moveTo>
                <a:lnTo>
                  <a:pt x="12355799" y="0"/>
                </a:lnTo>
                <a:lnTo>
                  <a:pt x="12355799" y="9755934"/>
                </a:lnTo>
                <a:lnTo>
                  <a:pt x="0" y="9755934"/>
                </a:lnTo>
                <a:lnTo>
                  <a:pt x="0" y="0"/>
                </a:lnTo>
                <a:close/>
              </a:path>
            </a:pathLst>
          </a:custGeom>
          <a:blipFill>
            <a:blip r:embed="rId2"/>
            <a:stretch>
              <a:fillRect/>
            </a:stretch>
          </a:blipFill>
        </p:spPr>
      </p:sp>
      <p:sp>
        <p:nvSpPr>
          <p:cNvPr id="3" name="AutoShape 3"/>
          <p:cNvSpPr/>
          <p:nvPr/>
        </p:nvSpPr>
        <p:spPr>
          <a:xfrm>
            <a:off x="5554153" y="9423399"/>
            <a:ext cx="7179693" cy="0"/>
          </a:xfrm>
          <a:prstGeom prst="line">
            <a:avLst/>
          </a:prstGeom>
          <a:ln w="19050" cap="flat">
            <a:solidFill>
              <a:srgbClr val="FFFFFF"/>
            </a:solidFill>
            <a:prstDash val="solid"/>
            <a:headEnd type="none" w="sm" len="sm"/>
            <a:tailEnd type="none" w="sm" len="sm"/>
          </a:ln>
        </p:spPr>
      </p:sp>
      <p:sp>
        <p:nvSpPr>
          <p:cNvPr id="4" name="Freeform 4"/>
          <p:cNvSpPr/>
          <p:nvPr/>
        </p:nvSpPr>
        <p:spPr>
          <a:xfrm>
            <a:off x="7117930" y="1279028"/>
            <a:ext cx="14578232" cy="11510729"/>
          </a:xfrm>
          <a:custGeom>
            <a:avLst/>
            <a:gdLst/>
            <a:ahLst/>
            <a:cxnLst/>
            <a:rect l="l" t="t" r="r" b="b"/>
            <a:pathLst>
              <a:path w="14578232" h="11510729">
                <a:moveTo>
                  <a:pt x="0" y="0"/>
                </a:moveTo>
                <a:lnTo>
                  <a:pt x="14578233" y="0"/>
                </a:lnTo>
                <a:lnTo>
                  <a:pt x="14578233" y="11510729"/>
                </a:lnTo>
                <a:lnTo>
                  <a:pt x="0" y="11510729"/>
                </a:lnTo>
                <a:lnTo>
                  <a:pt x="0" y="0"/>
                </a:lnTo>
                <a:close/>
              </a:path>
            </a:pathLst>
          </a:custGeom>
          <a:blipFill>
            <a:blip r:embed="rId3"/>
            <a:stretch>
              <a:fillRect/>
            </a:stretch>
          </a:blipFill>
        </p:spPr>
      </p:sp>
      <p:sp>
        <p:nvSpPr>
          <p:cNvPr id="5" name="Freeform 5"/>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50108" y="1337777"/>
            <a:ext cx="2477720" cy="2416722"/>
            <a:chOff x="0" y="-28575"/>
            <a:chExt cx="932700" cy="841375"/>
          </a:xfrm>
        </p:grpSpPr>
        <p:sp>
          <p:nvSpPr>
            <p:cNvPr id="7" name="Freeform 7"/>
            <p:cNvSpPr/>
            <p:nvPr/>
          </p:nvSpPr>
          <p:spPr>
            <a:xfrm>
              <a:off x="0" y="0"/>
              <a:ext cx="932700" cy="263176"/>
            </a:xfrm>
            <a:custGeom>
              <a:avLst/>
              <a:gdLst/>
              <a:ahLst/>
              <a:cxnLst/>
              <a:rect l="l" t="t" r="r" b="b"/>
              <a:pathLst>
                <a:path w="932700" h="263176">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w="19050">
              <a:solidFill>
                <a:srgbClr val="FFFFFF"/>
              </a:solidFill>
            </a:ln>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9" name="TextBox 9"/>
          <p:cNvSpPr txBox="1"/>
          <p:nvPr/>
        </p:nvSpPr>
        <p:spPr>
          <a:xfrm>
            <a:off x="1062664" y="3125951"/>
            <a:ext cx="17652556" cy="1545167"/>
          </a:xfrm>
          <a:prstGeom prst="rect">
            <a:avLst/>
          </a:prstGeom>
        </p:spPr>
        <p:txBody>
          <a:bodyPr wrap="square" lIns="0" tIns="0" rIns="0" bIns="0" rtlCol="0" anchor="t">
            <a:spAutoFit/>
          </a:bodyPr>
          <a:lstStyle/>
          <a:p>
            <a:pPr>
              <a:lnSpc>
                <a:spcPts val="14000"/>
              </a:lnSpc>
            </a:pPr>
            <a:r>
              <a:rPr lang="en-US" sz="5500" dirty="0">
                <a:solidFill>
                  <a:srgbClr val="FFFFFF"/>
                </a:solidFill>
                <a:latin typeface="Open Sans 1 Bold"/>
                <a:ea typeface="Open Sans 1 Bold"/>
                <a:cs typeface="Open Sans 1 Bold"/>
              </a:rPr>
              <a:t>PHÂN LỚP DỮ LIỆU DỰ ĐOÁN LỖI PHẦN MỀM</a:t>
            </a:r>
          </a:p>
        </p:txBody>
      </p:sp>
      <p:sp>
        <p:nvSpPr>
          <p:cNvPr id="12" name="TextBox 12"/>
          <p:cNvSpPr txBox="1"/>
          <p:nvPr/>
        </p:nvSpPr>
        <p:spPr>
          <a:xfrm>
            <a:off x="457983" y="1552575"/>
            <a:ext cx="3541345" cy="483402"/>
          </a:xfrm>
          <a:prstGeom prst="rect">
            <a:avLst/>
          </a:prstGeom>
        </p:spPr>
        <p:txBody>
          <a:bodyPr lIns="0" tIns="0" rIns="0" bIns="0" rtlCol="0" anchor="t">
            <a:spAutoFit/>
          </a:bodyPr>
          <a:lstStyle/>
          <a:p>
            <a:pPr algn="ctr">
              <a:lnSpc>
                <a:spcPts val="4200"/>
              </a:lnSpc>
            </a:pPr>
            <a:r>
              <a:rPr lang="en-US" sz="2400" dirty="0">
                <a:solidFill>
                  <a:srgbClr val="FFFFFF"/>
                </a:solidFill>
                <a:latin typeface="Open Sans 1"/>
              </a:rPr>
              <a:t>12/06/2024</a:t>
            </a:r>
            <a:endParaRPr lang="en-US" sz="2400" dirty="0">
              <a:solidFill>
                <a:srgbClr val="FFFFFF"/>
              </a:solidFill>
              <a:latin typeface="Open Sans 1"/>
              <a:ea typeface="Open Sans 1"/>
              <a:cs typeface="Open Sans 1"/>
            </a:endParaRPr>
          </a:p>
        </p:txBody>
      </p:sp>
      <p:sp>
        <p:nvSpPr>
          <p:cNvPr id="13" name="TextBox 12">
            <a:extLst>
              <a:ext uri="{FF2B5EF4-FFF2-40B4-BE49-F238E27FC236}">
                <a16:creationId xmlns:a16="http://schemas.microsoft.com/office/drawing/2014/main" id="{45EB4248-6F35-C38A-8D0F-1994479EBBA0}"/>
              </a:ext>
            </a:extLst>
          </p:cNvPr>
          <p:cNvSpPr txBox="1"/>
          <p:nvPr/>
        </p:nvSpPr>
        <p:spPr>
          <a:xfrm>
            <a:off x="9230628" y="4724179"/>
            <a:ext cx="10287000" cy="630942"/>
          </a:xfrm>
          <a:prstGeom prst="rect">
            <a:avLst/>
          </a:prstGeom>
          <a:noFill/>
        </p:spPr>
        <p:txBody>
          <a:bodyPr wrap="square" lIns="91440" tIns="45720" rIns="91440" bIns="45720" rtlCol="0" anchor="t">
            <a:spAutoFit/>
          </a:bodyPr>
          <a:lstStyle/>
          <a:p>
            <a:r>
              <a:rPr lang="en-US" sz="3500" dirty="0">
                <a:solidFill>
                  <a:schemeClr val="bg1"/>
                </a:solidFill>
                <a:latin typeface="Montserrat"/>
              </a:rPr>
              <a:t>DỰA TRÊN THUẬT TOÁN SVM</a:t>
            </a:r>
            <a:endParaRPr lang="en-US" sz="3500" dirty="0">
              <a:solidFill>
                <a:schemeClr val="bg1"/>
              </a:solidFill>
              <a:latin typeface="Montserrat" pitchFamily="2" charset="77"/>
            </a:endParaRPr>
          </a:p>
        </p:txBody>
      </p:sp>
      <p:sp>
        <p:nvSpPr>
          <p:cNvPr id="16" name="TextBox 9">
            <a:extLst>
              <a:ext uri="{FF2B5EF4-FFF2-40B4-BE49-F238E27FC236}">
                <a16:creationId xmlns:a16="http://schemas.microsoft.com/office/drawing/2014/main" id="{9038A2F8-7874-46EE-AE34-BE44E8FE7D1E}"/>
              </a:ext>
            </a:extLst>
          </p:cNvPr>
          <p:cNvSpPr txBox="1"/>
          <p:nvPr/>
        </p:nvSpPr>
        <p:spPr>
          <a:xfrm>
            <a:off x="3919953" y="1351630"/>
            <a:ext cx="11192836" cy="1545167"/>
          </a:xfrm>
          <a:prstGeom prst="rect">
            <a:avLst/>
          </a:prstGeom>
        </p:spPr>
        <p:txBody>
          <a:bodyPr wrap="square" lIns="0" tIns="0" rIns="0" bIns="0" rtlCol="0" anchor="t">
            <a:spAutoFit/>
          </a:bodyPr>
          <a:lstStyle/>
          <a:p>
            <a:pPr>
              <a:lnSpc>
                <a:spcPts val="14000"/>
              </a:lnSpc>
            </a:pPr>
            <a:r>
              <a:rPr lang="en-US" sz="6000" dirty="0">
                <a:solidFill>
                  <a:srgbClr val="FFFFFF"/>
                </a:solidFill>
                <a:latin typeface="Open Sans 1 Bold"/>
                <a:ea typeface="Open Sans 1 Bold"/>
                <a:cs typeface="Open Sans 1 Bold"/>
              </a:rPr>
              <a:t>KHOÁ LUẬN TỐT NGHIỆP</a:t>
            </a:r>
          </a:p>
        </p:txBody>
      </p:sp>
      <p:sp>
        <p:nvSpPr>
          <p:cNvPr id="17" name="TextBox 16">
            <a:extLst>
              <a:ext uri="{FF2B5EF4-FFF2-40B4-BE49-F238E27FC236}">
                <a16:creationId xmlns:a16="http://schemas.microsoft.com/office/drawing/2014/main" id="{E804B2A5-FD37-4A89-BC2E-9AAEAB7F4645}"/>
              </a:ext>
            </a:extLst>
          </p:cNvPr>
          <p:cNvSpPr txBox="1"/>
          <p:nvPr/>
        </p:nvSpPr>
        <p:spPr>
          <a:xfrm>
            <a:off x="3919953" y="5964680"/>
            <a:ext cx="8165442" cy="911596"/>
          </a:xfrm>
          <a:prstGeom prst="rect">
            <a:avLst/>
          </a:prstGeom>
          <a:noFill/>
        </p:spPr>
        <p:txBody>
          <a:bodyPr wrap="square" lIns="91440" tIns="45720" rIns="91440" bIns="45720" rtlCol="0" anchor="t">
            <a:spAutoFit/>
          </a:bodyPr>
          <a:lstStyle/>
          <a:p>
            <a:pPr>
              <a:lnSpc>
                <a:spcPct val="150000"/>
              </a:lnSpc>
            </a:pPr>
            <a:r>
              <a:rPr lang="en-US" sz="4000" b="1" dirty="0">
                <a:solidFill>
                  <a:schemeClr val="bg1"/>
                </a:solidFill>
                <a:latin typeface="Montserrat"/>
              </a:rPr>
              <a:t>NGUYỄN THỊ DUYÊN - 637614</a:t>
            </a:r>
            <a:endParaRPr lang="en-VN" sz="4000" b="1" dirty="0">
              <a:solidFill>
                <a:schemeClr val="bg1"/>
              </a:solidFill>
              <a:latin typeface="Montserrat" pitchFamily="2" charset="77"/>
            </a:endParaRPr>
          </a:p>
        </p:txBody>
      </p:sp>
      <p:sp>
        <p:nvSpPr>
          <p:cNvPr id="18" name="TextBox 17">
            <a:extLst>
              <a:ext uri="{FF2B5EF4-FFF2-40B4-BE49-F238E27FC236}">
                <a16:creationId xmlns:a16="http://schemas.microsoft.com/office/drawing/2014/main" id="{1A71C4D4-6145-471A-A8D3-F02B7DA4CA64}"/>
              </a:ext>
            </a:extLst>
          </p:cNvPr>
          <p:cNvSpPr txBox="1"/>
          <p:nvPr/>
        </p:nvSpPr>
        <p:spPr>
          <a:xfrm>
            <a:off x="10766553" y="7341985"/>
            <a:ext cx="6651663" cy="1617109"/>
          </a:xfrm>
          <a:prstGeom prst="rect">
            <a:avLst/>
          </a:prstGeom>
          <a:noFill/>
        </p:spPr>
        <p:txBody>
          <a:bodyPr wrap="square" lIns="91440" tIns="45720" rIns="91440" bIns="45720" rtlCol="0" anchor="t">
            <a:spAutoFit/>
          </a:bodyPr>
          <a:lstStyle/>
          <a:p>
            <a:pPr>
              <a:lnSpc>
                <a:spcPct val="150000"/>
              </a:lnSpc>
            </a:pPr>
            <a:r>
              <a:rPr lang="vi-VN" sz="3500" dirty="0">
                <a:solidFill>
                  <a:schemeClr val="bg1"/>
                </a:solidFill>
                <a:latin typeface="Montserrat"/>
              </a:rPr>
              <a:t>Giảng viên hướng dẫn:</a:t>
            </a:r>
            <a:r>
              <a:rPr lang="en-US" sz="3500" dirty="0">
                <a:solidFill>
                  <a:schemeClr val="bg1"/>
                </a:solidFill>
                <a:latin typeface="Montserrat"/>
              </a:rPr>
              <a:t> </a:t>
            </a:r>
            <a:r>
              <a:rPr lang="vi-VN" sz="3500" dirty="0">
                <a:solidFill>
                  <a:schemeClr val="bg1"/>
                </a:solidFill>
                <a:latin typeface="Montserrat"/>
              </a:rPr>
              <a:t>ThS. Nguyễn Xuân Thảo</a:t>
            </a:r>
            <a:endParaRPr lang="en-VN" sz="3500" dirty="0">
              <a:solidFill>
                <a:schemeClr val="bg1"/>
              </a:solidFill>
              <a:latin typeface="Montserrat" pitchFamily="2" charset="7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2">
            <a:extLst>
              <a:ext uri="{FF2B5EF4-FFF2-40B4-BE49-F238E27FC236}">
                <a16:creationId xmlns:a16="http://schemas.microsoft.com/office/drawing/2014/main" id="{11030950-1BE8-AFF4-0489-5E0BCFBE64D6}"/>
              </a:ext>
            </a:extLst>
          </p:cNvPr>
          <p:cNvSpPr/>
          <p:nvPr/>
        </p:nvSpPr>
        <p:spPr>
          <a:xfrm>
            <a:off x="544749" y="1211743"/>
            <a:ext cx="7932067" cy="0"/>
          </a:xfrm>
          <a:prstGeom prst="line">
            <a:avLst/>
          </a:prstGeom>
          <a:ln w="19050" cap="flat">
            <a:solidFill>
              <a:srgbClr val="FFFFFF"/>
            </a:solidFill>
            <a:prstDash val="solid"/>
            <a:headEnd type="none" w="sm" len="sm"/>
            <a:tailEnd type="none" w="sm" len="sm"/>
          </a:ln>
        </p:spPr>
      </p:sp>
      <p:sp>
        <p:nvSpPr>
          <p:cNvPr id="12" name="Freeform 5">
            <a:extLst>
              <a:ext uri="{FF2B5EF4-FFF2-40B4-BE49-F238E27FC236}">
                <a16:creationId xmlns:a16="http://schemas.microsoft.com/office/drawing/2014/main" id="{87F4E2D2-9198-DABF-7EC2-4844F0E6048A}"/>
              </a:ext>
            </a:extLst>
          </p:cNvPr>
          <p:cNvSpPr/>
          <p:nvPr/>
        </p:nvSpPr>
        <p:spPr>
          <a:xfrm>
            <a:off x="-717851" y="5610312"/>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3">
              <a:alphaModFix amt="39000"/>
            </a:blip>
            <a:stretch>
              <a:fillRect/>
            </a:stretch>
          </a:blipFill>
        </p:spPr>
      </p:sp>
      <p:sp>
        <p:nvSpPr>
          <p:cNvPr id="11" name="TextBox 3">
            <a:extLst>
              <a:ext uri="{FF2B5EF4-FFF2-40B4-BE49-F238E27FC236}">
                <a16:creationId xmlns:a16="http://schemas.microsoft.com/office/drawing/2014/main" id="{CEC3B532-5A7B-846A-5230-47B575D14677}"/>
              </a:ext>
            </a:extLst>
          </p:cNvPr>
          <p:cNvSpPr txBox="1"/>
          <p:nvPr/>
        </p:nvSpPr>
        <p:spPr>
          <a:xfrm>
            <a:off x="984168" y="848674"/>
            <a:ext cx="12544472" cy="1034322"/>
          </a:xfrm>
          <a:prstGeom prst="rect">
            <a:avLst/>
          </a:prstGeom>
        </p:spPr>
        <p:txBody>
          <a:bodyPr wrap="square" lIns="0" tIns="0" rIns="0" bIns="0" rtlCol="0" anchor="t">
            <a:spAutoFit/>
          </a:bodyPr>
          <a:lstStyle/>
          <a:p>
            <a:pPr>
              <a:lnSpc>
                <a:spcPts val="8000"/>
              </a:lnSpc>
            </a:pPr>
            <a:r>
              <a:rPr lang="en-US" sz="8000" dirty="0">
                <a:solidFill>
                  <a:srgbClr val="000000"/>
                </a:solidFill>
                <a:latin typeface="Open Sans 1 Bold"/>
              </a:rPr>
              <a:t>SMOTE </a:t>
            </a:r>
            <a:endParaRPr lang="en-US" sz="8000" dirty="0">
              <a:latin typeface="Open Sans 1 Bold"/>
              <a:ea typeface="Open Sans 1 Bold"/>
              <a:cs typeface="Open Sans 1 Bold"/>
            </a:endParaRPr>
          </a:p>
        </p:txBody>
      </p:sp>
      <p:pic>
        <p:nvPicPr>
          <p:cNvPr id="2050" name="Picture 2" descr="medium.com">
            <a:extLst>
              <a:ext uri="{FF2B5EF4-FFF2-40B4-BE49-F238E27FC236}">
                <a16:creationId xmlns:a16="http://schemas.microsoft.com/office/drawing/2014/main" id="{A53FFACA-2DFA-46D8-8253-AB3E9C064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733" y="3599501"/>
            <a:ext cx="13144500" cy="58388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0">
            <a:extLst>
              <a:ext uri="{FF2B5EF4-FFF2-40B4-BE49-F238E27FC236}">
                <a16:creationId xmlns:a16="http://schemas.microsoft.com/office/drawing/2014/main" id="{2FFDEF59-6CC4-41EE-9A46-41429881D1D0}"/>
              </a:ext>
            </a:extLst>
          </p:cNvPr>
          <p:cNvSpPr txBox="1"/>
          <p:nvPr/>
        </p:nvSpPr>
        <p:spPr>
          <a:xfrm>
            <a:off x="6930460" y="1134877"/>
            <a:ext cx="7037599" cy="1201932"/>
          </a:xfrm>
          <a:prstGeom prst="rect">
            <a:avLst/>
          </a:prstGeom>
        </p:spPr>
        <p:txBody>
          <a:bodyPr wrap="square" lIns="0" tIns="0" rIns="0" bIns="0" rtlCol="0" anchor="t">
            <a:spAutoFit/>
          </a:bodyPr>
          <a:lstStyle/>
          <a:p>
            <a:pPr>
              <a:lnSpc>
                <a:spcPct val="150000"/>
              </a:lnSpc>
            </a:pPr>
            <a:r>
              <a:rPr lang="vi-VN" sz="2750" dirty="0">
                <a:effectLst/>
                <a:latin typeface="Open Sans 1" panose="020B0604020202020204" charset="0"/>
                <a:ea typeface="Open Sans 1" panose="020B0604020202020204" charset="0"/>
                <a:cs typeface="Open Sans 1" panose="020B0604020202020204" charset="0"/>
              </a:rPr>
              <a:t>Tạo mẫu dữ liệu giả cho lớp thiểu số để mô hình không thiên vị về lớp đa số.</a:t>
            </a:r>
          </a:p>
        </p:txBody>
      </p:sp>
    </p:spTree>
    <p:extLst>
      <p:ext uri="{BB962C8B-B14F-4D97-AF65-F5344CB8AC3E}">
        <p14:creationId xmlns:p14="http://schemas.microsoft.com/office/powerpoint/2010/main" val="128574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2">
            <a:extLst>
              <a:ext uri="{FF2B5EF4-FFF2-40B4-BE49-F238E27FC236}">
                <a16:creationId xmlns:a16="http://schemas.microsoft.com/office/drawing/2014/main" id="{11030950-1BE8-AFF4-0489-5E0BCFBE64D6}"/>
              </a:ext>
            </a:extLst>
          </p:cNvPr>
          <p:cNvSpPr/>
          <p:nvPr/>
        </p:nvSpPr>
        <p:spPr>
          <a:xfrm>
            <a:off x="544749" y="1211743"/>
            <a:ext cx="7932067" cy="0"/>
          </a:xfrm>
          <a:prstGeom prst="line">
            <a:avLst/>
          </a:prstGeom>
          <a:ln w="19050" cap="flat">
            <a:solidFill>
              <a:srgbClr val="FFFFFF"/>
            </a:solidFill>
            <a:prstDash val="solid"/>
            <a:headEnd type="none" w="sm" len="sm"/>
            <a:tailEnd type="none" w="sm" len="sm"/>
          </a:ln>
        </p:spPr>
      </p:sp>
      <p:sp>
        <p:nvSpPr>
          <p:cNvPr id="11" name="TextBox 3">
            <a:extLst>
              <a:ext uri="{FF2B5EF4-FFF2-40B4-BE49-F238E27FC236}">
                <a16:creationId xmlns:a16="http://schemas.microsoft.com/office/drawing/2014/main" id="{CEC3B532-5A7B-846A-5230-47B575D14677}"/>
              </a:ext>
            </a:extLst>
          </p:cNvPr>
          <p:cNvSpPr txBox="1"/>
          <p:nvPr/>
        </p:nvSpPr>
        <p:spPr>
          <a:xfrm>
            <a:off x="984168" y="848674"/>
            <a:ext cx="12544472" cy="1034322"/>
          </a:xfrm>
          <a:prstGeom prst="rect">
            <a:avLst/>
          </a:prstGeom>
        </p:spPr>
        <p:txBody>
          <a:bodyPr wrap="square" lIns="0" tIns="0" rIns="0" bIns="0" rtlCol="0" anchor="t">
            <a:spAutoFit/>
          </a:bodyPr>
          <a:lstStyle/>
          <a:p>
            <a:pPr>
              <a:lnSpc>
                <a:spcPts val="8000"/>
              </a:lnSpc>
            </a:pPr>
            <a:r>
              <a:rPr lang="en-US" sz="7000" dirty="0">
                <a:solidFill>
                  <a:srgbClr val="000000"/>
                </a:solidFill>
                <a:latin typeface="Open Sans 1 Bold"/>
              </a:rPr>
              <a:t>LỰA CHỌN ĐẶC TRƯNG</a:t>
            </a:r>
          </a:p>
        </p:txBody>
      </p:sp>
      <p:sp>
        <p:nvSpPr>
          <p:cNvPr id="8" name="TextBox 20">
            <a:extLst>
              <a:ext uri="{FF2B5EF4-FFF2-40B4-BE49-F238E27FC236}">
                <a16:creationId xmlns:a16="http://schemas.microsoft.com/office/drawing/2014/main" id="{A1B30498-EDBC-4F87-A947-15B28EAD8065}"/>
              </a:ext>
            </a:extLst>
          </p:cNvPr>
          <p:cNvSpPr txBox="1"/>
          <p:nvPr/>
        </p:nvSpPr>
        <p:spPr>
          <a:xfrm>
            <a:off x="991982" y="5885397"/>
            <a:ext cx="7037599" cy="2154436"/>
          </a:xfrm>
          <a:prstGeom prst="rect">
            <a:avLst/>
          </a:prstGeom>
        </p:spPr>
        <p:txBody>
          <a:bodyPr wrap="square" lIns="0" tIns="0" rIns="0" bIns="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2800" dirty="0">
                <a:latin typeface="Times New Roman" panose="02020603050405020304" pitchFamily="18" charset="0"/>
                <a:ea typeface="Times New Roman" panose="02020603050405020304" pitchFamily="18" charset="0"/>
              </a:rPr>
              <a:t>- </a:t>
            </a:r>
            <a:r>
              <a:rPr lang="vi-VN" sz="2800" dirty="0">
                <a:effectLst/>
                <a:latin typeface="Times New Roman" panose="02020603050405020304" pitchFamily="18" charset="0"/>
                <a:ea typeface="Times New Roman" panose="02020603050405020304" pitchFamily="18" charset="0"/>
              </a:rPr>
              <a:t>Quy trình: Huấn luyện mô hình và loại bỏ dần đặc trưng ít quan trọng.</a:t>
            </a:r>
            <a:endParaRPr lang="en-US" sz="2800" dirty="0">
              <a:effectLst/>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800" dirty="0">
                <a:effectLst/>
                <a:latin typeface="Times New Roman" panose="02020603050405020304" pitchFamily="18" charset="0"/>
                <a:ea typeface="Times New Roman" panose="02020603050405020304" pitchFamily="18" charset="0"/>
              </a:rPr>
              <a:t>- Đánh giá: Đặc trưng ít quan trọng nhất sẽ bị loại bỏ, lặp lại đến khi đạt số lượng mong muốn.</a:t>
            </a:r>
          </a:p>
        </p:txBody>
      </p:sp>
      <p:pic>
        <p:nvPicPr>
          <p:cNvPr id="4098" name="Picture 2" descr="analyticsvidhya.com">
            <a:extLst>
              <a:ext uri="{FF2B5EF4-FFF2-40B4-BE49-F238E27FC236}">
                <a16:creationId xmlns:a16="http://schemas.microsoft.com/office/drawing/2014/main" id="{26CFC090-11C9-412F-AAB2-24FFEFBEE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983" y="3360257"/>
            <a:ext cx="97536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0">
            <a:extLst>
              <a:ext uri="{FF2B5EF4-FFF2-40B4-BE49-F238E27FC236}">
                <a16:creationId xmlns:a16="http://schemas.microsoft.com/office/drawing/2014/main" id="{313E0981-2E1A-40F5-9D14-7E9CBAA10ECE}"/>
              </a:ext>
            </a:extLst>
          </p:cNvPr>
          <p:cNvSpPr txBox="1"/>
          <p:nvPr/>
        </p:nvSpPr>
        <p:spPr>
          <a:xfrm>
            <a:off x="991982" y="2965836"/>
            <a:ext cx="7037599" cy="1836721"/>
          </a:xfrm>
          <a:prstGeom prst="rect">
            <a:avLst/>
          </a:prstGeom>
        </p:spPr>
        <p:txBody>
          <a:bodyPr wrap="square" lIns="0" tIns="0" rIns="0" bIns="0" rtlCol="0" anchor="t">
            <a:spAutoFit/>
          </a:bodyPr>
          <a:lstStyle/>
          <a:p>
            <a:pPr>
              <a:lnSpc>
                <a:spcPct val="150000"/>
              </a:lnSpc>
            </a:pPr>
            <a:r>
              <a:rPr lang="vi-VN" sz="2750" dirty="0">
                <a:effectLst/>
                <a:latin typeface="Open Sans 1" panose="020B0604020202020204" charset="0"/>
                <a:ea typeface="Open Sans 1" panose="020B0604020202020204" charset="0"/>
                <a:cs typeface="Open Sans 1" panose="020B0604020202020204" charset="0"/>
              </a:rPr>
              <a:t>Sử dụng Recursive Feature Elimination (RFE) kết hợp với RandomForest để chọn 10 đặc trưng quan trọng nhất.</a:t>
            </a:r>
          </a:p>
        </p:txBody>
      </p:sp>
    </p:spTree>
    <p:extLst>
      <p:ext uri="{BB962C8B-B14F-4D97-AF65-F5344CB8AC3E}">
        <p14:creationId xmlns:p14="http://schemas.microsoft.com/office/powerpoint/2010/main" val="280436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286295E-321C-D66A-6B1C-BC0139DAAF54}"/>
              </a:ext>
            </a:extLst>
          </p:cNvPr>
          <p:cNvSpPr/>
          <p:nvPr/>
        </p:nvSpPr>
        <p:spPr>
          <a:xfrm>
            <a:off x="-717851" y="5610312"/>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3">
              <a:alphaModFix amt="39000"/>
            </a:blip>
            <a:stretch>
              <a:fillRect/>
            </a:stretch>
          </a:blipFill>
        </p:spPr>
      </p:sp>
      <p:sp>
        <p:nvSpPr>
          <p:cNvPr id="14" name="TextBox 3">
            <a:extLst>
              <a:ext uri="{FF2B5EF4-FFF2-40B4-BE49-F238E27FC236}">
                <a16:creationId xmlns:a16="http://schemas.microsoft.com/office/drawing/2014/main" id="{F6A04F36-694A-9223-D985-E4EC6969BD1C}"/>
              </a:ext>
            </a:extLst>
          </p:cNvPr>
          <p:cNvSpPr txBox="1"/>
          <p:nvPr/>
        </p:nvSpPr>
        <p:spPr>
          <a:xfrm>
            <a:off x="984168" y="848674"/>
            <a:ext cx="12544472" cy="2010550"/>
          </a:xfrm>
          <a:prstGeom prst="rect">
            <a:avLst/>
          </a:prstGeom>
        </p:spPr>
        <p:txBody>
          <a:bodyPr wrap="square" lIns="0" tIns="0" rIns="0" bIns="0" rtlCol="0" anchor="t">
            <a:spAutoFit/>
          </a:bodyPr>
          <a:lstStyle/>
          <a:p>
            <a:pPr>
              <a:lnSpc>
                <a:spcPts val="8000"/>
              </a:lnSpc>
            </a:pPr>
            <a:r>
              <a:rPr lang="en-US" sz="6500" dirty="0">
                <a:solidFill>
                  <a:srgbClr val="000000"/>
                </a:solidFill>
                <a:latin typeface="Open Sans 1 Bold"/>
                <a:ea typeface="Open Sans 1 Bold"/>
                <a:cs typeface="Open Sans 1 Bold"/>
              </a:rPr>
              <a:t>ĐIỀU CHỈNH THAM SỐ MODEL – TURNING MODEL</a:t>
            </a:r>
            <a:endParaRPr lang="en-US" sz="6500" dirty="0">
              <a:latin typeface="Open Sans 1 Bold"/>
              <a:ea typeface="Open Sans 1 Bold"/>
              <a:cs typeface="Open Sans 1 Bold"/>
            </a:endParaRPr>
          </a:p>
        </p:txBody>
      </p:sp>
      <p:pic>
        <p:nvPicPr>
          <p:cNvPr id="5122" name="Picture 2" descr="almabetter.com">
            <a:extLst>
              <a:ext uri="{FF2B5EF4-FFF2-40B4-BE49-F238E27FC236}">
                <a16:creationId xmlns:a16="http://schemas.microsoft.com/office/drawing/2014/main" id="{C85662B4-8150-46A7-90CB-6A5E78817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27" y="3386555"/>
            <a:ext cx="10777928" cy="65896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0">
            <a:extLst>
              <a:ext uri="{FF2B5EF4-FFF2-40B4-BE49-F238E27FC236}">
                <a16:creationId xmlns:a16="http://schemas.microsoft.com/office/drawing/2014/main" id="{51342AC5-36CF-4EF8-99F5-8BE93D7CB309}"/>
              </a:ext>
            </a:extLst>
          </p:cNvPr>
          <p:cNvSpPr txBox="1"/>
          <p:nvPr/>
        </p:nvSpPr>
        <p:spPr>
          <a:xfrm>
            <a:off x="11793669" y="3386555"/>
            <a:ext cx="6104587" cy="3016210"/>
          </a:xfrm>
          <a:prstGeom prst="rect">
            <a:avLst/>
          </a:prstGeom>
        </p:spPr>
        <p:txBody>
          <a:bodyPr wrap="square" lIns="0" tIns="0" rIns="0" bIns="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2800" b="1" dirty="0" err="1">
                <a:latin typeface="Times New Roman" panose="02020603050405020304" pitchFamily="18" charset="0"/>
                <a:ea typeface="Times New Roman" panose="02020603050405020304" pitchFamily="18" charset="0"/>
              </a:rPr>
              <a:t>Tối</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ưu</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hoá</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Hiệu</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suất</a:t>
            </a:r>
            <a:r>
              <a:rPr lang="en-US" sz="2800" b="1" dirty="0">
                <a:latin typeface="Times New Roman" panose="02020603050405020304" pitchFamily="18" charset="0"/>
                <a:ea typeface="Times New Roman" panose="02020603050405020304" pitchFamily="18" charset="0"/>
              </a:rPr>
              <a:t> Model </a:t>
            </a:r>
          </a:p>
          <a:p>
            <a:pPr marR="0" lvl="0" algn="l" defTabSz="914400" rtl="0" eaLnBrk="1" fontAlgn="auto" latinLnBrk="0" hangingPunct="1">
              <a:lnSpc>
                <a:spcPct val="100000"/>
              </a:lnSpc>
              <a:spcBef>
                <a:spcPts val="0"/>
              </a:spcBef>
              <a:spcAft>
                <a:spcPts val="0"/>
              </a:spcAft>
              <a:buClrTx/>
              <a:buSzTx/>
              <a:tabLst/>
              <a:defRPr/>
            </a:pPr>
            <a:endParaRPr lang="en-US" sz="2800" b="1" dirty="0">
              <a:effectLst/>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en-US" sz="2800" dirty="0">
                <a:latin typeface="Times New Roman" panose="02020603050405020304" pitchFamily="18" charset="0"/>
                <a:ea typeface="Times New Roman" panose="02020603050405020304" pitchFamily="18" charset="0"/>
              </a:rPr>
              <a:t> - </a:t>
            </a:r>
            <a:r>
              <a:rPr lang="en-US" sz="2800" dirty="0" err="1">
                <a:latin typeface="Times New Roman" panose="02020603050405020304" pitchFamily="18" charset="0"/>
                <a:ea typeface="Times New Roman" panose="02020603050405020304" pitchFamily="18" charset="0"/>
              </a:rPr>
              <a:t>Cách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thủ</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công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Chọn</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giá</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trị</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cho</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các</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siêu</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tham</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số</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và</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đánh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giá</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hiệu</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suất</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mô</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hình</a:t>
            </a:r>
            <a:r>
              <a:rPr lang="en-US" sz="2800" dirty="0">
                <a:latin typeface="Times New Roman" panose="02020603050405020304" pitchFamily="18" charset="0"/>
                <a:ea typeface="Times New Roman" panose="02020603050405020304" pitchFamily="18" charset="0"/>
              </a:rPr>
              <a:t>.</a:t>
            </a:r>
          </a:p>
          <a:p>
            <a:pPr marR="0" lvl="0" algn="l" defTabSz="914400" rtl="0" eaLnBrk="1" fontAlgn="auto" latinLnBrk="0" hangingPunct="1">
              <a:lnSpc>
                <a:spcPct val="100000"/>
              </a:lnSpc>
              <a:spcBef>
                <a:spcPts val="0"/>
              </a:spcBef>
              <a:spcAft>
                <a:spcPts val="0"/>
              </a:spcAft>
              <a:buClrTx/>
              <a:buSzTx/>
              <a:tabLst/>
              <a:defRPr/>
            </a:pPr>
            <a:endParaRPr lang="en-US"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Sử</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dụng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Optuna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Tự</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động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hóa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quá</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trình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điều</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chỉnh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siêu</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tham</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số</a:t>
            </a:r>
            <a:r>
              <a:rPr lang="en-US" sz="2800" dirty="0">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653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3012077">
            <a:off x="6858259" y="1047751"/>
            <a:ext cx="12355799" cy="9755933"/>
          </a:xfrm>
          <a:custGeom>
            <a:avLst/>
            <a:gdLst/>
            <a:ahLst/>
            <a:cxnLst/>
            <a:rect l="l" t="t" r="r" b="b"/>
            <a:pathLst>
              <a:path w="12355799" h="9755933">
                <a:moveTo>
                  <a:pt x="0" y="0"/>
                </a:moveTo>
                <a:lnTo>
                  <a:pt x="12355799" y="0"/>
                </a:lnTo>
                <a:lnTo>
                  <a:pt x="12355799" y="9755933"/>
                </a:lnTo>
                <a:lnTo>
                  <a:pt x="0" y="9755933"/>
                </a:lnTo>
                <a:lnTo>
                  <a:pt x="0" y="0"/>
                </a:lnTo>
                <a:close/>
              </a:path>
            </a:pathLst>
          </a:custGeom>
          <a:blipFill>
            <a:blip r:embed="rId2"/>
            <a:stretch>
              <a:fillRect/>
            </a:stretch>
          </a:blipFill>
        </p:spPr>
      </p:sp>
      <p:sp>
        <p:nvSpPr>
          <p:cNvPr id="38" name="TextBox 38"/>
          <p:cNvSpPr txBox="1"/>
          <p:nvPr/>
        </p:nvSpPr>
        <p:spPr>
          <a:xfrm>
            <a:off x="3062184" y="4115783"/>
            <a:ext cx="12163632" cy="1027717"/>
          </a:xfrm>
          <a:prstGeom prst="rect">
            <a:avLst/>
          </a:prstGeom>
        </p:spPr>
        <p:txBody>
          <a:bodyPr wrap="square" lIns="0" tIns="0" rIns="0" bIns="0" rtlCol="0" anchor="t">
            <a:spAutoFit/>
          </a:bodyPr>
          <a:lstStyle/>
          <a:p>
            <a:pPr>
              <a:lnSpc>
                <a:spcPts val="8000"/>
              </a:lnSpc>
            </a:pPr>
            <a:r>
              <a:rPr lang="en-US" sz="8000" dirty="0">
                <a:solidFill>
                  <a:srgbClr val="FFFFFF"/>
                </a:solidFill>
                <a:latin typeface="Open Sans 1 Bold"/>
              </a:rPr>
              <a:t>KẾT QUẢ THỰC NGHIỆM</a:t>
            </a:r>
            <a:endParaRPr lang="vi-VN" dirty="0">
              <a:latin typeface="Arial"/>
              <a:cs typeface="Arial" panose="020B0604020202020204" pitchFamily="34" charset="0"/>
            </a:endParaRPr>
          </a:p>
        </p:txBody>
      </p:sp>
      <p:sp>
        <p:nvSpPr>
          <p:cNvPr id="71" name="Freeform 71"/>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5" name="Freeform 75"/>
          <p:cNvSpPr/>
          <p:nvPr/>
        </p:nvSpPr>
        <p:spPr>
          <a:xfrm>
            <a:off x="1645436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68852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9947" y="242354"/>
            <a:ext cx="16479163" cy="935000"/>
          </a:xfrm>
          <a:prstGeom prst="rect">
            <a:avLst/>
          </a:prstGeom>
        </p:spPr>
        <p:txBody>
          <a:bodyPr wrap="square" lIns="0" tIns="0" rIns="0" bIns="0" rtlCol="0" anchor="t">
            <a:spAutoFit/>
          </a:bodyPr>
          <a:lstStyle/>
          <a:p>
            <a:pPr>
              <a:lnSpc>
                <a:spcPts val="8000"/>
              </a:lnSpc>
            </a:pPr>
            <a:r>
              <a:rPr lang="en-US" sz="5000" dirty="0">
                <a:latin typeface="Open Sans 1 Bold"/>
                <a:ea typeface="Open Sans 1 Bold"/>
                <a:cs typeface="Open Sans 1 Bold"/>
              </a:rPr>
              <a:t>CÁC CHỈ SỐ ĐÁNH GIÁ</a:t>
            </a:r>
          </a:p>
        </p:txBody>
      </p:sp>
      <p:sp>
        <p:nvSpPr>
          <p:cNvPr id="7" name="TextBox 7"/>
          <p:cNvSpPr txBox="1"/>
          <p:nvPr/>
        </p:nvSpPr>
        <p:spPr>
          <a:xfrm>
            <a:off x="2098216" y="3404575"/>
            <a:ext cx="10183768" cy="437299"/>
          </a:xfrm>
          <a:prstGeom prst="rect">
            <a:avLst/>
          </a:prstGeom>
        </p:spPr>
        <p:txBody>
          <a:bodyPr lIns="0" tIns="0" rIns="0" bIns="0" rtlCol="0" anchor="t">
            <a:spAutoFit/>
          </a:bodyPr>
          <a:lstStyle/>
          <a:p>
            <a:pPr>
              <a:lnSpc>
                <a:spcPts val="3639"/>
              </a:lnSpc>
            </a:pPr>
            <a:endParaRPr lang="en-US" sz="2750">
              <a:solidFill>
                <a:srgbClr val="000000"/>
              </a:solidFill>
              <a:latin typeface="Open Sans 1"/>
              <a:ea typeface="Open Sans 1"/>
              <a:cs typeface="Open Sans 1"/>
            </a:endParaRPr>
          </a:p>
        </p:txBody>
      </p:sp>
      <p:pic>
        <p:nvPicPr>
          <p:cNvPr id="6148" name="Picture 4" descr="medium.com">
            <a:extLst>
              <a:ext uri="{FF2B5EF4-FFF2-40B4-BE49-F238E27FC236}">
                <a16:creationId xmlns:a16="http://schemas.microsoft.com/office/drawing/2014/main" id="{C04DF110-3729-4DA5-9937-7576EDDDA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44" y="3978815"/>
            <a:ext cx="6630356" cy="59468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earchgate.net">
            <a:extLst>
              <a:ext uri="{FF2B5EF4-FFF2-40B4-BE49-F238E27FC236}">
                <a16:creationId xmlns:a16="http://schemas.microsoft.com/office/drawing/2014/main" id="{9248A902-85AB-4D93-9E45-2CA00AA5B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242" y="1324889"/>
            <a:ext cx="10852868" cy="305157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20">
            <a:extLst>
              <a:ext uri="{FF2B5EF4-FFF2-40B4-BE49-F238E27FC236}">
                <a16:creationId xmlns:a16="http://schemas.microsoft.com/office/drawing/2014/main" id="{626D720A-3F74-4E31-BDD8-89231F2FA66F}"/>
              </a:ext>
            </a:extLst>
          </p:cNvPr>
          <p:cNvSpPr txBox="1"/>
          <p:nvPr/>
        </p:nvSpPr>
        <p:spPr>
          <a:xfrm>
            <a:off x="8004748" y="5143500"/>
            <a:ext cx="9143999" cy="4739759"/>
          </a:xfrm>
          <a:prstGeom prst="rect">
            <a:avLst/>
          </a:prstGeom>
        </p:spPr>
        <p:txBody>
          <a:bodyPr wrap="square" lIns="0" tIns="0" rIns="0" bIns="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2800" b="1" dirty="0">
                <a:latin typeface="Times New Roman" panose="02020603050405020304" pitchFamily="18" charset="0"/>
                <a:ea typeface="Times New Roman" panose="02020603050405020304" pitchFamily="18" charset="0"/>
              </a:rPr>
              <a:t>1.</a:t>
            </a:r>
            <a:r>
              <a:rPr lang="vi-VN" sz="2800" b="1" dirty="0">
                <a:latin typeface="Times New Roman" panose="02020603050405020304" pitchFamily="18" charset="0"/>
                <a:ea typeface="Times New Roman" panose="02020603050405020304" pitchFamily="18" charset="0"/>
              </a:rPr>
              <a:t> Precision (Độ Chính xác tích cực): </a:t>
            </a:r>
            <a:r>
              <a:rPr lang="vi-VN" sz="2800" dirty="0">
                <a:latin typeface="Times New Roman" panose="02020603050405020304" pitchFamily="18" charset="0"/>
                <a:ea typeface="Times New Roman" panose="02020603050405020304" pitchFamily="18" charset="0"/>
              </a:rPr>
              <a:t>Tỉ lệ các mẫu dự đoán là tích cực chính xác.</a:t>
            </a:r>
            <a:endParaRPr lang="en-US"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vi-VN"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800" b="1"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2. </a:t>
            </a:r>
            <a:r>
              <a:rPr lang="vi-VN" sz="2800" b="1" dirty="0">
                <a:latin typeface="Times New Roman" panose="02020603050405020304" pitchFamily="18" charset="0"/>
                <a:ea typeface="Times New Roman" panose="02020603050405020304" pitchFamily="18" charset="0"/>
              </a:rPr>
              <a:t>Recall (Độ Nhạy): </a:t>
            </a:r>
            <a:r>
              <a:rPr lang="vi-VN" sz="2800" dirty="0">
                <a:latin typeface="Times New Roman" panose="02020603050405020304" pitchFamily="18" charset="0"/>
                <a:ea typeface="Times New Roman" panose="02020603050405020304" pitchFamily="18" charset="0"/>
              </a:rPr>
              <a:t>Tỉ lệ các mẫu thực sự tích cực được phân loại đúng.</a:t>
            </a:r>
            <a:endParaRPr lang="en-US"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sz="2800" dirty="0">
              <a:latin typeface="Times New Roman" panose="02020603050405020304" pitchFamily="18" charset="0"/>
              <a:ea typeface="Times New Roman" panose="02020603050405020304" pitchFamily="18" charset="0"/>
            </a:endParaRPr>
          </a:p>
          <a:p>
            <a:pPr>
              <a:defRPr/>
            </a:pPr>
            <a:r>
              <a:rPr lang="en-US" sz="2800" b="1" dirty="0">
                <a:latin typeface="Times New Roman" panose="02020603050405020304" pitchFamily="18" charset="0"/>
                <a:ea typeface="Times New Roman" panose="02020603050405020304" pitchFamily="18" charset="0"/>
              </a:rPr>
              <a:t>3. </a:t>
            </a:r>
            <a:r>
              <a:rPr lang="vi-VN" sz="2800" b="1" dirty="0">
                <a:latin typeface="Times New Roman" panose="02020603050405020304" pitchFamily="18" charset="0"/>
                <a:ea typeface="Times New Roman" panose="02020603050405020304" pitchFamily="18" charset="0"/>
              </a:rPr>
              <a:t>Accuracy (Độ Chính xác): </a:t>
            </a:r>
            <a:r>
              <a:rPr lang="vi-VN" sz="2800" dirty="0">
                <a:latin typeface="Times New Roman" panose="02020603050405020304" pitchFamily="18" charset="0"/>
                <a:ea typeface="Times New Roman" panose="02020603050405020304" pitchFamily="18" charset="0"/>
              </a:rPr>
              <a:t>Tỉ lệ của tổng số mẫu được phân loại đúng so với tổng số mẫu.</a:t>
            </a:r>
            <a:endParaRPr lang="en-US"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vi-VN" sz="2800" dirty="0">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800" b="1"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4. </a:t>
            </a:r>
            <a:r>
              <a:rPr lang="vi-VN" sz="2800" b="1" dirty="0">
                <a:latin typeface="Times New Roman" panose="02020603050405020304" pitchFamily="18" charset="0"/>
                <a:ea typeface="Times New Roman" panose="02020603050405020304" pitchFamily="18" charset="0"/>
              </a:rPr>
              <a:t>F1 Score (Điểm số F1): </a:t>
            </a:r>
            <a:r>
              <a:rPr lang="vi-VN" sz="2800" dirty="0">
                <a:latin typeface="Times New Roman" panose="02020603050405020304" pitchFamily="18" charset="0"/>
                <a:ea typeface="Times New Roman" panose="02020603050405020304" pitchFamily="18" charset="0"/>
              </a:rPr>
              <a:t>Trung bình điều hòa của Precision và Recall.</a:t>
            </a:r>
            <a:endParaRPr lang="vi-V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94893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925185"/>
            <a:ext cx="12322800" cy="1039002"/>
          </a:xfrm>
          <a:prstGeom prst="rect">
            <a:avLst/>
          </a:prstGeom>
        </p:spPr>
        <p:txBody>
          <a:bodyPr lIns="0" tIns="0" rIns="0" bIns="0" rtlCol="0" anchor="t">
            <a:spAutoFit/>
          </a:bodyPr>
          <a:lstStyle/>
          <a:p>
            <a:pPr>
              <a:lnSpc>
                <a:spcPts val="8000"/>
              </a:lnSpc>
            </a:pPr>
            <a:r>
              <a:rPr lang="en-US" sz="8000" dirty="0">
                <a:solidFill>
                  <a:srgbClr val="000000"/>
                </a:solidFill>
                <a:latin typeface="Open Sans 1 Bold"/>
              </a:rPr>
              <a:t>KẾT QUẢ THỰC NGHIỆM</a:t>
            </a:r>
            <a:endParaRPr lang="en-US" dirty="0"/>
          </a:p>
        </p:txBody>
      </p:sp>
      <p:sp>
        <p:nvSpPr>
          <p:cNvPr id="4" name="AutoShape 4"/>
          <p:cNvSpPr/>
          <p:nvPr/>
        </p:nvSpPr>
        <p:spPr>
          <a:xfrm>
            <a:off x="5462713" y="13629639"/>
            <a:ext cx="7179693" cy="0"/>
          </a:xfrm>
          <a:prstGeom prst="line">
            <a:avLst/>
          </a:prstGeom>
          <a:ln w="19050" cap="flat">
            <a:solidFill>
              <a:srgbClr val="4843DF"/>
            </a:solidFill>
            <a:prstDash val="solid"/>
            <a:headEnd type="none" w="sm" len="sm"/>
            <a:tailEnd type="none" w="sm" len="sm"/>
          </a:ln>
        </p:spPr>
      </p:sp>
      <p:sp>
        <p:nvSpPr>
          <p:cNvPr id="7" name="TextBox 7"/>
          <p:cNvSpPr txBox="1"/>
          <p:nvPr/>
        </p:nvSpPr>
        <p:spPr>
          <a:xfrm>
            <a:off x="2098216" y="3404575"/>
            <a:ext cx="10183768" cy="437299"/>
          </a:xfrm>
          <a:prstGeom prst="rect">
            <a:avLst/>
          </a:prstGeom>
        </p:spPr>
        <p:txBody>
          <a:bodyPr lIns="0" tIns="0" rIns="0" bIns="0" rtlCol="0" anchor="t">
            <a:spAutoFit/>
          </a:bodyPr>
          <a:lstStyle/>
          <a:p>
            <a:pPr>
              <a:lnSpc>
                <a:spcPts val="3639"/>
              </a:lnSpc>
            </a:pPr>
            <a:endParaRPr lang="en-US" sz="2750">
              <a:solidFill>
                <a:srgbClr val="000000"/>
              </a:solidFill>
              <a:latin typeface="Open Sans 1"/>
              <a:ea typeface="Open Sans 1"/>
              <a:cs typeface="Open Sans 1"/>
            </a:endParaRPr>
          </a:p>
        </p:txBody>
      </p:sp>
      <p:pic>
        <p:nvPicPr>
          <p:cNvPr id="10" name="Picture 9">
            <a:extLst>
              <a:ext uri="{FF2B5EF4-FFF2-40B4-BE49-F238E27FC236}">
                <a16:creationId xmlns:a16="http://schemas.microsoft.com/office/drawing/2014/main" id="{934D579F-A8C8-4A52-B898-4ED269814B87}"/>
              </a:ext>
            </a:extLst>
          </p:cNvPr>
          <p:cNvPicPr/>
          <p:nvPr/>
        </p:nvPicPr>
        <p:blipFill>
          <a:blip r:embed="rId3"/>
          <a:stretch>
            <a:fillRect/>
          </a:stretch>
        </p:blipFill>
        <p:spPr>
          <a:xfrm>
            <a:off x="1028700" y="2653261"/>
            <a:ext cx="9848540" cy="6310859"/>
          </a:xfrm>
          <a:prstGeom prst="rect">
            <a:avLst/>
          </a:prstGeom>
        </p:spPr>
      </p:pic>
      <p:sp>
        <p:nvSpPr>
          <p:cNvPr id="13" name="TextBox 3">
            <a:extLst>
              <a:ext uri="{FF2B5EF4-FFF2-40B4-BE49-F238E27FC236}">
                <a16:creationId xmlns:a16="http://schemas.microsoft.com/office/drawing/2014/main" id="{259E7130-4D8B-4233-9D04-793EFEAC5B24}"/>
              </a:ext>
            </a:extLst>
          </p:cNvPr>
          <p:cNvSpPr txBox="1"/>
          <p:nvPr/>
        </p:nvSpPr>
        <p:spPr>
          <a:xfrm>
            <a:off x="12471817" y="5289189"/>
            <a:ext cx="5289290" cy="1039002"/>
          </a:xfrm>
          <a:prstGeom prst="rect">
            <a:avLst/>
          </a:prstGeom>
        </p:spPr>
        <p:txBody>
          <a:bodyPr wrap="square" lIns="0" tIns="0" rIns="0" bIns="0" rtlCol="0" anchor="t">
            <a:spAutoFit/>
          </a:bodyPr>
          <a:lstStyle/>
          <a:p>
            <a:pPr>
              <a:lnSpc>
                <a:spcPts val="8000"/>
              </a:lnSpc>
            </a:pPr>
            <a:r>
              <a:rPr lang="en-US" sz="8000" dirty="0">
                <a:solidFill>
                  <a:srgbClr val="000000"/>
                </a:solidFill>
                <a:latin typeface="Open Sans 1 Bold"/>
              </a:rPr>
              <a:t>TURNING </a:t>
            </a:r>
            <a:endParaRPr lang="en-US" dirty="0"/>
          </a:p>
        </p:txBody>
      </p:sp>
    </p:spTree>
    <p:extLst>
      <p:ext uri="{BB962C8B-B14F-4D97-AF65-F5344CB8AC3E}">
        <p14:creationId xmlns:p14="http://schemas.microsoft.com/office/powerpoint/2010/main" val="293165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925185"/>
            <a:ext cx="12322800" cy="1039002"/>
          </a:xfrm>
          <a:prstGeom prst="rect">
            <a:avLst/>
          </a:prstGeom>
        </p:spPr>
        <p:txBody>
          <a:bodyPr lIns="0" tIns="0" rIns="0" bIns="0" rtlCol="0" anchor="t">
            <a:spAutoFit/>
          </a:bodyPr>
          <a:lstStyle/>
          <a:p>
            <a:pPr>
              <a:lnSpc>
                <a:spcPts val="8000"/>
              </a:lnSpc>
            </a:pPr>
            <a:r>
              <a:rPr lang="en-US" sz="8000" dirty="0">
                <a:solidFill>
                  <a:srgbClr val="000000"/>
                </a:solidFill>
                <a:latin typeface="Open Sans 1 Bold"/>
              </a:rPr>
              <a:t>KẾT QUẢ THỰC NGHIỆM</a:t>
            </a:r>
            <a:endParaRPr lang="en-US" dirty="0"/>
          </a:p>
        </p:txBody>
      </p:sp>
      <p:sp>
        <p:nvSpPr>
          <p:cNvPr id="4" name="AutoShape 4"/>
          <p:cNvSpPr/>
          <p:nvPr/>
        </p:nvSpPr>
        <p:spPr>
          <a:xfrm>
            <a:off x="5462713" y="13629639"/>
            <a:ext cx="7179693" cy="0"/>
          </a:xfrm>
          <a:prstGeom prst="line">
            <a:avLst/>
          </a:prstGeom>
          <a:ln w="19050" cap="flat">
            <a:solidFill>
              <a:srgbClr val="4843DF"/>
            </a:solidFill>
            <a:prstDash val="solid"/>
            <a:headEnd type="none" w="sm" len="sm"/>
            <a:tailEnd type="none" w="sm" len="sm"/>
          </a:ln>
        </p:spPr>
      </p:sp>
      <p:sp>
        <p:nvSpPr>
          <p:cNvPr id="7" name="TextBox 7"/>
          <p:cNvSpPr txBox="1"/>
          <p:nvPr/>
        </p:nvSpPr>
        <p:spPr>
          <a:xfrm>
            <a:off x="2098216" y="3404575"/>
            <a:ext cx="10183768" cy="437299"/>
          </a:xfrm>
          <a:prstGeom prst="rect">
            <a:avLst/>
          </a:prstGeom>
        </p:spPr>
        <p:txBody>
          <a:bodyPr lIns="0" tIns="0" rIns="0" bIns="0" rtlCol="0" anchor="t">
            <a:spAutoFit/>
          </a:bodyPr>
          <a:lstStyle/>
          <a:p>
            <a:pPr>
              <a:lnSpc>
                <a:spcPts val="3639"/>
              </a:lnSpc>
            </a:pPr>
            <a:endParaRPr lang="en-US" sz="2750">
              <a:solidFill>
                <a:srgbClr val="000000"/>
              </a:solidFill>
              <a:latin typeface="Open Sans 1"/>
              <a:ea typeface="Open Sans 1"/>
              <a:cs typeface="Open Sans 1"/>
            </a:endParaRPr>
          </a:p>
        </p:txBody>
      </p:sp>
      <p:pic>
        <p:nvPicPr>
          <p:cNvPr id="12" name="Picture 11">
            <a:extLst>
              <a:ext uri="{FF2B5EF4-FFF2-40B4-BE49-F238E27FC236}">
                <a16:creationId xmlns:a16="http://schemas.microsoft.com/office/drawing/2014/main" id="{5F37F799-0EF2-44D3-B121-21EB8BA9A01E}"/>
              </a:ext>
            </a:extLst>
          </p:cNvPr>
          <p:cNvPicPr/>
          <p:nvPr/>
        </p:nvPicPr>
        <p:blipFill>
          <a:blip r:embed="rId3"/>
          <a:stretch>
            <a:fillRect/>
          </a:stretch>
        </p:blipFill>
        <p:spPr>
          <a:xfrm>
            <a:off x="9781456" y="2249939"/>
            <a:ext cx="8093189" cy="6654214"/>
          </a:xfrm>
          <a:prstGeom prst="rect">
            <a:avLst/>
          </a:prstGeom>
        </p:spPr>
      </p:pic>
      <p:pic>
        <p:nvPicPr>
          <p:cNvPr id="8" name="Picture 7">
            <a:extLst>
              <a:ext uri="{FF2B5EF4-FFF2-40B4-BE49-F238E27FC236}">
                <a16:creationId xmlns:a16="http://schemas.microsoft.com/office/drawing/2014/main" id="{5D59D266-15A8-4438-AF03-6E3ED90477B1}"/>
              </a:ext>
            </a:extLst>
          </p:cNvPr>
          <p:cNvPicPr/>
          <p:nvPr/>
        </p:nvPicPr>
        <p:blipFill>
          <a:blip r:embed="rId4"/>
          <a:stretch>
            <a:fillRect/>
          </a:stretch>
        </p:blipFill>
        <p:spPr>
          <a:xfrm>
            <a:off x="751757" y="2249938"/>
            <a:ext cx="7740546" cy="6654215"/>
          </a:xfrm>
          <a:prstGeom prst="rect">
            <a:avLst/>
          </a:prstGeom>
        </p:spPr>
      </p:pic>
      <p:sp>
        <p:nvSpPr>
          <p:cNvPr id="9" name="TextBox 20">
            <a:extLst>
              <a:ext uri="{FF2B5EF4-FFF2-40B4-BE49-F238E27FC236}">
                <a16:creationId xmlns:a16="http://schemas.microsoft.com/office/drawing/2014/main" id="{258488D8-EBAB-4C9E-BD12-4BEB1DE137CF}"/>
              </a:ext>
            </a:extLst>
          </p:cNvPr>
          <p:cNvSpPr txBox="1"/>
          <p:nvPr/>
        </p:nvSpPr>
        <p:spPr>
          <a:xfrm>
            <a:off x="2478436" y="9272790"/>
            <a:ext cx="4287187" cy="430887"/>
          </a:xfrm>
          <a:prstGeom prst="rect">
            <a:avLst/>
          </a:prstGeom>
        </p:spPr>
        <p:txBody>
          <a:bodyPr wrap="square" lIns="0" tIns="0" rIns="0" bIns="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2800" b="1" dirty="0">
                <a:latin typeface="Times New Roman" panose="02020603050405020304" pitchFamily="18" charset="0"/>
                <a:ea typeface="Times New Roman" panose="02020603050405020304" pitchFamily="18" charset="0"/>
              </a:rPr>
              <a:t>TRƯỚC KHI TURNING</a:t>
            </a:r>
            <a:endParaRPr lang="vi-VN" sz="2800" b="1" dirty="0">
              <a:latin typeface="Times New Roman" panose="02020603050405020304" pitchFamily="18" charset="0"/>
              <a:ea typeface="Times New Roman" panose="02020603050405020304" pitchFamily="18" charset="0"/>
            </a:endParaRPr>
          </a:p>
        </p:txBody>
      </p:sp>
      <p:sp>
        <p:nvSpPr>
          <p:cNvPr id="11" name="TextBox 20">
            <a:extLst>
              <a:ext uri="{FF2B5EF4-FFF2-40B4-BE49-F238E27FC236}">
                <a16:creationId xmlns:a16="http://schemas.microsoft.com/office/drawing/2014/main" id="{032A5EB5-C330-4A8E-9082-3166544DE1E1}"/>
              </a:ext>
            </a:extLst>
          </p:cNvPr>
          <p:cNvSpPr txBox="1"/>
          <p:nvPr/>
        </p:nvSpPr>
        <p:spPr>
          <a:xfrm>
            <a:off x="11684456" y="9279827"/>
            <a:ext cx="4287187" cy="430887"/>
          </a:xfrm>
          <a:prstGeom prst="rect">
            <a:avLst/>
          </a:prstGeom>
        </p:spPr>
        <p:txBody>
          <a:bodyPr wrap="square" lIns="0" tIns="0" rIns="0" bIns="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2800" b="1" dirty="0">
                <a:latin typeface="Times New Roman" panose="02020603050405020304" pitchFamily="18" charset="0"/>
                <a:ea typeface="Times New Roman" panose="02020603050405020304" pitchFamily="18" charset="0"/>
              </a:rPr>
              <a:t>SAU KHI TURNING</a:t>
            </a:r>
            <a:endParaRPr lang="vi-VN" sz="2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2609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3012077">
            <a:off x="8675677" y="-8192545"/>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2"/>
            <a:stretch>
              <a:fillRect/>
            </a:stretch>
          </a:blipFill>
        </p:spPr>
      </p:sp>
      <p:sp>
        <p:nvSpPr>
          <p:cNvPr id="3" name="Freeform 3"/>
          <p:cNvSpPr/>
          <p:nvPr/>
        </p:nvSpPr>
        <p:spPr>
          <a:xfrm>
            <a:off x="9970184" y="6393000"/>
            <a:ext cx="14578232" cy="11510729"/>
          </a:xfrm>
          <a:custGeom>
            <a:avLst/>
            <a:gdLst/>
            <a:ahLst/>
            <a:cxnLst/>
            <a:rect l="l" t="t" r="r" b="b"/>
            <a:pathLst>
              <a:path w="14578232" h="11510729">
                <a:moveTo>
                  <a:pt x="0" y="0"/>
                </a:moveTo>
                <a:lnTo>
                  <a:pt x="14578232" y="0"/>
                </a:lnTo>
                <a:lnTo>
                  <a:pt x="14578232" y="11510729"/>
                </a:lnTo>
                <a:lnTo>
                  <a:pt x="0" y="11510729"/>
                </a:lnTo>
                <a:lnTo>
                  <a:pt x="0" y="0"/>
                </a:lnTo>
                <a:close/>
              </a:path>
            </a:pathLst>
          </a:custGeom>
          <a:blipFill>
            <a:blip r:embed="rId3"/>
            <a:stretch>
              <a:fillRect/>
            </a:stretch>
          </a:blipFill>
        </p:spPr>
      </p:sp>
      <p:sp>
        <p:nvSpPr>
          <p:cNvPr id="29" name="TextBox 29"/>
          <p:cNvSpPr txBox="1"/>
          <p:nvPr/>
        </p:nvSpPr>
        <p:spPr>
          <a:xfrm>
            <a:off x="2607827" y="1610439"/>
            <a:ext cx="13091160" cy="1677575"/>
          </a:xfrm>
          <a:prstGeom prst="rect">
            <a:avLst/>
          </a:prstGeom>
        </p:spPr>
        <p:txBody>
          <a:bodyPr wrap="square" lIns="0" tIns="0" rIns="0" bIns="0" rtlCol="0" anchor="t">
            <a:spAutoFit/>
          </a:bodyPr>
          <a:lstStyle/>
          <a:p>
            <a:pPr>
              <a:lnSpc>
                <a:spcPts val="13999"/>
              </a:lnSpc>
            </a:pPr>
            <a:r>
              <a:rPr lang="en-US" sz="9999" dirty="0">
                <a:solidFill>
                  <a:srgbClr val="FFFFFF"/>
                </a:solidFill>
                <a:latin typeface="Open Sans 1 Bold"/>
              </a:rPr>
              <a:t>HƯỚNG PHÁT TRIỂN</a:t>
            </a:r>
          </a:p>
        </p:txBody>
      </p:sp>
      <p:sp>
        <p:nvSpPr>
          <p:cNvPr id="9" name="TextBox 20">
            <a:extLst>
              <a:ext uri="{FF2B5EF4-FFF2-40B4-BE49-F238E27FC236}">
                <a16:creationId xmlns:a16="http://schemas.microsoft.com/office/drawing/2014/main" id="{F5C61097-6064-4A16-AAB6-7F238C43A031}"/>
              </a:ext>
            </a:extLst>
          </p:cNvPr>
          <p:cNvSpPr txBox="1"/>
          <p:nvPr/>
        </p:nvSpPr>
        <p:spPr>
          <a:xfrm>
            <a:off x="5140959" y="4277046"/>
            <a:ext cx="9658449" cy="1723549"/>
          </a:xfrm>
          <a:prstGeom prst="rect">
            <a:avLst/>
          </a:prstGeom>
        </p:spPr>
        <p:txBody>
          <a:bodyPr wrap="square" lIns="0" tIns="0" rIns="0" bIns="0" rtlCol="0" anchor="t">
            <a:spAutoFit/>
          </a:bodyPr>
          <a:lstStyle/>
          <a:p>
            <a:pPr marL="514350" marR="0" lvl="0" indent="-514350" algn="l" defTabSz="914400" rtl="0" eaLnBrk="1" fontAlgn="auto" latinLnBrk="0" hangingPunct="1">
              <a:lnSpc>
                <a:spcPct val="100000"/>
              </a:lnSpc>
              <a:spcBef>
                <a:spcPts val="0"/>
              </a:spcBef>
              <a:spcAft>
                <a:spcPts val="0"/>
              </a:spcAft>
              <a:buClrTx/>
              <a:buSzTx/>
              <a:buAutoNum type="arabicPeriod"/>
              <a:tabLst/>
              <a:defRPr/>
            </a:pPr>
            <a:r>
              <a:rPr lang="vi-VN" sz="2800" b="1" dirty="0">
                <a:solidFill>
                  <a:schemeClr val="bg1"/>
                </a:solidFill>
                <a:latin typeface="Times New Roman" panose="02020603050405020304" pitchFamily="18" charset="0"/>
                <a:ea typeface="Times New Roman" panose="02020603050405020304" pitchFamily="18" charset="0"/>
              </a:rPr>
              <a:t>Tích hợp thêm yếu tố và nguồn dữ liệu đa dạng.</a:t>
            </a:r>
            <a:endParaRPr lang="en-US" sz="2800" b="1" dirty="0">
              <a:solidFill>
                <a:schemeClr val="bg1"/>
              </a:solidFill>
              <a:latin typeface="Times New Roman" panose="02020603050405020304" pitchFamily="18" charset="0"/>
              <a:ea typeface="Times New Roman" panose="02020603050405020304" pitchFamily="18" charset="0"/>
            </a:endParaRPr>
          </a:p>
          <a:p>
            <a:pPr marL="514350" marR="0" lvl="0" indent="-514350" algn="l" defTabSz="914400" rtl="0" eaLnBrk="1" fontAlgn="auto" latinLnBrk="0" hangingPunct="1">
              <a:lnSpc>
                <a:spcPct val="100000"/>
              </a:lnSpc>
              <a:spcBef>
                <a:spcPts val="0"/>
              </a:spcBef>
              <a:spcAft>
                <a:spcPts val="0"/>
              </a:spcAft>
              <a:buClrTx/>
              <a:buSzTx/>
              <a:buAutoNum type="arabicPeriod"/>
              <a:tabLst/>
              <a:defRPr/>
            </a:pPr>
            <a:r>
              <a:rPr lang="vi-VN" sz="2800" b="1" dirty="0">
                <a:solidFill>
                  <a:schemeClr val="bg1"/>
                </a:solidFill>
                <a:latin typeface="Times New Roman" panose="02020603050405020304" pitchFamily="18" charset="0"/>
                <a:ea typeface="Times New Roman" panose="02020603050405020304" pitchFamily="18" charset="0"/>
              </a:rPr>
              <a:t>Khám phá các kỹ thuật học máy mới và tiên tiến.</a:t>
            </a:r>
            <a:endParaRPr lang="en-US" sz="2800" b="1" dirty="0">
              <a:solidFill>
                <a:schemeClr val="bg1"/>
              </a:solidFill>
              <a:latin typeface="Times New Roman" panose="02020603050405020304" pitchFamily="18" charset="0"/>
              <a:ea typeface="Times New Roman" panose="02020603050405020304" pitchFamily="18" charset="0"/>
            </a:endParaRPr>
          </a:p>
          <a:p>
            <a:pPr marL="514350" marR="0" lvl="0" indent="-514350" algn="l" defTabSz="914400" rtl="0" eaLnBrk="1" fontAlgn="auto" latinLnBrk="0" hangingPunct="1">
              <a:lnSpc>
                <a:spcPct val="100000"/>
              </a:lnSpc>
              <a:spcBef>
                <a:spcPts val="0"/>
              </a:spcBef>
              <a:spcAft>
                <a:spcPts val="0"/>
              </a:spcAft>
              <a:buClrTx/>
              <a:buSzTx/>
              <a:buAutoNum type="arabicPeriod"/>
              <a:tabLst/>
              <a:defRPr/>
            </a:pPr>
            <a:r>
              <a:rPr lang="vi-VN" sz="2800" b="1" dirty="0">
                <a:solidFill>
                  <a:schemeClr val="bg1"/>
                </a:solidFill>
                <a:latin typeface="Times New Roman" panose="02020603050405020304" pitchFamily="18" charset="0"/>
                <a:ea typeface="Times New Roman" panose="02020603050405020304" pitchFamily="18" charset="0"/>
              </a:rPr>
              <a:t>Tối ưu hóa và cập nhật mô hình dựa trên phản hồi thực tế.</a:t>
            </a:r>
            <a:endParaRPr lang="en-US" sz="2800" b="1" dirty="0">
              <a:solidFill>
                <a:schemeClr val="bg1"/>
              </a:solidFill>
              <a:latin typeface="Times New Roman" panose="02020603050405020304" pitchFamily="18" charset="0"/>
              <a:ea typeface="Times New Roman" panose="02020603050405020304" pitchFamily="18" charset="0"/>
            </a:endParaRPr>
          </a:p>
          <a:p>
            <a:pPr marL="514350" marR="0" lvl="0" indent="-514350" algn="l" defTabSz="914400" rtl="0" eaLnBrk="1" fontAlgn="auto" latinLnBrk="0" hangingPunct="1">
              <a:lnSpc>
                <a:spcPct val="100000"/>
              </a:lnSpc>
              <a:spcBef>
                <a:spcPts val="0"/>
              </a:spcBef>
              <a:spcAft>
                <a:spcPts val="0"/>
              </a:spcAft>
              <a:buClrTx/>
              <a:buSzTx/>
              <a:buAutoNum type="arabicPeriod"/>
              <a:tabLst/>
              <a:defRPr/>
            </a:pPr>
            <a:r>
              <a:rPr lang="vi-VN" sz="2800" b="1" dirty="0">
                <a:solidFill>
                  <a:schemeClr val="bg1"/>
                </a:solidFill>
                <a:latin typeface="Times New Roman" panose="02020603050405020304" pitchFamily="18" charset="0"/>
                <a:ea typeface="Times New Roman" panose="02020603050405020304" pitchFamily="18" charset="0"/>
              </a:rPr>
              <a:t>Phát triển giao diện người dùng trực quan.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3012077">
            <a:off x="8675677" y="-8192545"/>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2"/>
            <a:stretch>
              <a:fillRect/>
            </a:stretch>
          </a:blipFill>
        </p:spPr>
      </p:sp>
      <p:sp>
        <p:nvSpPr>
          <p:cNvPr id="3" name="Freeform 3"/>
          <p:cNvSpPr/>
          <p:nvPr/>
        </p:nvSpPr>
        <p:spPr>
          <a:xfrm>
            <a:off x="9970184" y="6393000"/>
            <a:ext cx="14578232" cy="11510729"/>
          </a:xfrm>
          <a:custGeom>
            <a:avLst/>
            <a:gdLst/>
            <a:ahLst/>
            <a:cxnLst/>
            <a:rect l="l" t="t" r="r" b="b"/>
            <a:pathLst>
              <a:path w="14578232" h="11510729">
                <a:moveTo>
                  <a:pt x="0" y="0"/>
                </a:moveTo>
                <a:lnTo>
                  <a:pt x="14578232" y="0"/>
                </a:lnTo>
                <a:lnTo>
                  <a:pt x="14578232" y="11510729"/>
                </a:lnTo>
                <a:lnTo>
                  <a:pt x="0" y="11510729"/>
                </a:lnTo>
                <a:lnTo>
                  <a:pt x="0" y="0"/>
                </a:lnTo>
                <a:close/>
              </a:path>
            </a:pathLst>
          </a:custGeom>
          <a:blipFill>
            <a:blip r:embed="rId3"/>
            <a:stretch>
              <a:fillRect/>
            </a:stretch>
          </a:blipFill>
        </p:spPr>
      </p:sp>
      <p:sp>
        <p:nvSpPr>
          <p:cNvPr id="4" name="Freeform 4"/>
          <p:cNvSpPr/>
          <p:nvPr/>
        </p:nvSpPr>
        <p:spPr>
          <a:xfrm rot="-3012077">
            <a:off x="-3130676" y="2101780"/>
            <a:ext cx="12355799" cy="9755933"/>
          </a:xfrm>
          <a:custGeom>
            <a:avLst/>
            <a:gdLst/>
            <a:ahLst/>
            <a:cxnLst/>
            <a:rect l="l" t="t" r="r" b="b"/>
            <a:pathLst>
              <a:path w="12355799" h="9755933">
                <a:moveTo>
                  <a:pt x="0" y="0"/>
                </a:moveTo>
                <a:lnTo>
                  <a:pt x="12355800" y="0"/>
                </a:lnTo>
                <a:lnTo>
                  <a:pt x="12355800" y="9755933"/>
                </a:lnTo>
                <a:lnTo>
                  <a:pt x="0" y="9755933"/>
                </a:lnTo>
                <a:lnTo>
                  <a:pt x="0" y="0"/>
                </a:lnTo>
                <a:close/>
              </a:path>
            </a:pathLst>
          </a:custGeom>
          <a:blipFill>
            <a:blip r:embed="rId4"/>
            <a:stretch>
              <a:fillRect/>
            </a:stretch>
          </a:blipFill>
        </p:spPr>
      </p:sp>
      <p:sp>
        <p:nvSpPr>
          <p:cNvPr id="29" name="TextBox 29"/>
          <p:cNvSpPr txBox="1"/>
          <p:nvPr/>
        </p:nvSpPr>
        <p:spPr>
          <a:xfrm>
            <a:off x="5695704" y="4295467"/>
            <a:ext cx="12016652" cy="1708156"/>
          </a:xfrm>
          <a:prstGeom prst="rect">
            <a:avLst/>
          </a:prstGeom>
        </p:spPr>
        <p:txBody>
          <a:bodyPr lIns="0" tIns="0" rIns="0" bIns="0" rtlCol="0" anchor="t">
            <a:spAutoFit/>
          </a:bodyPr>
          <a:lstStyle/>
          <a:p>
            <a:pPr>
              <a:lnSpc>
                <a:spcPts val="13999"/>
              </a:lnSpc>
            </a:pPr>
            <a:r>
              <a:rPr lang="en-US" sz="9999">
                <a:solidFill>
                  <a:srgbClr val="FFFFFF"/>
                </a:solidFill>
                <a:latin typeface="Open Sans 1 Bold"/>
              </a:rPr>
              <a:t>Thank You!</a:t>
            </a:r>
          </a:p>
        </p:txBody>
      </p:sp>
    </p:spTree>
    <p:extLst>
      <p:ext uri="{BB962C8B-B14F-4D97-AF65-F5344CB8AC3E}">
        <p14:creationId xmlns:p14="http://schemas.microsoft.com/office/powerpoint/2010/main" val="2581918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293D7F50-A29C-00FB-EF37-9ECEDF469057}"/>
              </a:ext>
            </a:extLst>
          </p:cNvPr>
          <p:cNvSpPr/>
          <p:nvPr/>
        </p:nvSpPr>
        <p:spPr>
          <a:xfrm>
            <a:off x="-717851" y="5610312"/>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2">
              <a:alphaModFix amt="39000"/>
            </a:blip>
            <a:stretch>
              <a:fillRect/>
            </a:stretch>
          </a:blipFill>
        </p:spPr>
      </p:sp>
      <p:sp>
        <p:nvSpPr>
          <p:cNvPr id="5" name="Freeform 2">
            <a:extLst>
              <a:ext uri="{FF2B5EF4-FFF2-40B4-BE49-F238E27FC236}">
                <a16:creationId xmlns:a16="http://schemas.microsoft.com/office/drawing/2014/main" id="{B0C40496-E6EC-080A-964C-61FB537AC05C}"/>
              </a:ext>
            </a:extLst>
          </p:cNvPr>
          <p:cNvSpPr/>
          <p:nvPr/>
        </p:nvSpPr>
        <p:spPr>
          <a:xfrm rot="14543197">
            <a:off x="7988599" y="-3990356"/>
            <a:ext cx="14943276" cy="11798962"/>
          </a:xfrm>
          <a:custGeom>
            <a:avLst/>
            <a:gdLst/>
            <a:ahLst/>
            <a:cxnLst/>
            <a:rect l="l" t="t" r="r" b="b"/>
            <a:pathLst>
              <a:path w="14943276" h="11798962">
                <a:moveTo>
                  <a:pt x="0" y="0"/>
                </a:moveTo>
                <a:lnTo>
                  <a:pt x="14943276" y="0"/>
                </a:lnTo>
                <a:lnTo>
                  <a:pt x="14943276" y="11798961"/>
                </a:lnTo>
                <a:lnTo>
                  <a:pt x="0" y="11798961"/>
                </a:lnTo>
                <a:lnTo>
                  <a:pt x="0" y="0"/>
                </a:lnTo>
                <a:close/>
              </a:path>
            </a:pathLst>
          </a:custGeom>
          <a:blipFill>
            <a:blip r:embed="rId3">
              <a:alphaModFix amt="35000"/>
            </a:blip>
            <a:stretch>
              <a:fillRect/>
            </a:stretch>
          </a:blipFill>
        </p:spPr>
      </p:sp>
      <p:grpSp>
        <p:nvGrpSpPr>
          <p:cNvPr id="33" name="Group 4">
            <a:extLst>
              <a:ext uri="{FF2B5EF4-FFF2-40B4-BE49-F238E27FC236}">
                <a16:creationId xmlns:a16="http://schemas.microsoft.com/office/drawing/2014/main" id="{EC6998EE-9B74-3F88-AE86-646C0EEFC540}"/>
              </a:ext>
            </a:extLst>
          </p:cNvPr>
          <p:cNvGrpSpPr/>
          <p:nvPr/>
        </p:nvGrpSpPr>
        <p:grpSpPr>
          <a:xfrm>
            <a:off x="9591274" y="11054980"/>
            <a:ext cx="3343721" cy="4757044"/>
            <a:chOff x="0" y="-28575"/>
            <a:chExt cx="1433120" cy="1252884"/>
          </a:xfrm>
        </p:grpSpPr>
        <p:sp>
          <p:nvSpPr>
            <p:cNvPr id="34" name="Freeform 5">
              <a:extLst>
                <a:ext uri="{FF2B5EF4-FFF2-40B4-BE49-F238E27FC236}">
                  <a16:creationId xmlns:a16="http://schemas.microsoft.com/office/drawing/2014/main" id="{8AAF370F-61C1-B21C-A747-95614D7D1D44}"/>
                </a:ext>
              </a:extLst>
            </p:cNvPr>
            <p:cNvSpPr/>
            <p:nvPr/>
          </p:nvSpPr>
          <p:spPr>
            <a:xfrm>
              <a:off x="0" y="0"/>
              <a:ext cx="1433120" cy="1224309"/>
            </a:xfrm>
            <a:custGeom>
              <a:avLst/>
              <a:gdLst/>
              <a:ahLst/>
              <a:cxnLst/>
              <a:rect l="l" t="t" r="r" b="b"/>
              <a:pathLst>
                <a:path w="1433120" h="1224309">
                  <a:moveTo>
                    <a:pt x="142279" y="0"/>
                  </a:moveTo>
                  <a:lnTo>
                    <a:pt x="1290842" y="0"/>
                  </a:lnTo>
                  <a:cubicBezTo>
                    <a:pt x="1369420" y="0"/>
                    <a:pt x="1433120" y="63700"/>
                    <a:pt x="1433120" y="142279"/>
                  </a:cubicBezTo>
                  <a:lnTo>
                    <a:pt x="1433120" y="1082030"/>
                  </a:lnTo>
                  <a:cubicBezTo>
                    <a:pt x="1433120" y="1160609"/>
                    <a:pt x="1369420" y="1224309"/>
                    <a:pt x="1290842" y="1224309"/>
                  </a:cubicBezTo>
                  <a:lnTo>
                    <a:pt x="142279" y="1224309"/>
                  </a:lnTo>
                  <a:cubicBezTo>
                    <a:pt x="63700" y="1224309"/>
                    <a:pt x="0" y="1160609"/>
                    <a:pt x="0" y="1082030"/>
                  </a:cubicBezTo>
                  <a:lnTo>
                    <a:pt x="0" y="142279"/>
                  </a:lnTo>
                  <a:cubicBezTo>
                    <a:pt x="0" y="63700"/>
                    <a:pt x="63700" y="0"/>
                    <a:pt x="142279" y="0"/>
                  </a:cubicBezTo>
                  <a:close/>
                </a:path>
              </a:pathLst>
            </a:custGeom>
            <a:solidFill>
              <a:srgbClr val="000000">
                <a:alpha val="0"/>
              </a:srgbClr>
            </a:solidFill>
            <a:ln w="19050">
              <a:solidFill>
                <a:srgbClr val="000000"/>
              </a:solidFill>
            </a:ln>
          </p:spPr>
        </p:sp>
        <p:sp>
          <p:nvSpPr>
            <p:cNvPr id="35" name="TextBox 6">
              <a:extLst>
                <a:ext uri="{FF2B5EF4-FFF2-40B4-BE49-F238E27FC236}">
                  <a16:creationId xmlns:a16="http://schemas.microsoft.com/office/drawing/2014/main" id="{4B8348FC-5425-8FF9-A6F2-58F5EE586FE0}"/>
                </a:ext>
              </a:extLst>
            </p:cNvPr>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3" name="AutoShape 3"/>
          <p:cNvSpPr/>
          <p:nvPr/>
        </p:nvSpPr>
        <p:spPr>
          <a:xfrm>
            <a:off x="5554153" y="9423399"/>
            <a:ext cx="7179693" cy="0"/>
          </a:xfrm>
          <a:prstGeom prst="line">
            <a:avLst/>
          </a:prstGeom>
          <a:ln w="19050" cap="flat">
            <a:solidFill>
              <a:srgbClr val="4843DF"/>
            </a:solidFill>
            <a:prstDash val="solid"/>
            <a:headEnd type="none" w="sm" len="sm"/>
            <a:tailEnd type="none" w="sm" len="sm"/>
          </a:ln>
        </p:spPr>
      </p:sp>
      <p:grpSp>
        <p:nvGrpSpPr>
          <p:cNvPr id="10" name="Group 10"/>
          <p:cNvGrpSpPr/>
          <p:nvPr/>
        </p:nvGrpSpPr>
        <p:grpSpPr>
          <a:xfrm>
            <a:off x="1468908" y="2946309"/>
            <a:ext cx="3086098" cy="3194597"/>
            <a:chOff x="0" y="-28575"/>
            <a:chExt cx="812800" cy="841375"/>
          </a:xfrm>
        </p:grpSpPr>
        <p:sp>
          <p:nvSpPr>
            <p:cNvPr id="11" name="Freeform 11"/>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w="19050">
              <a:solidFill>
                <a:srgbClr val="000000"/>
              </a:solidFill>
            </a:ln>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4504307" y="3795159"/>
            <a:ext cx="3086098" cy="3194597"/>
            <a:chOff x="0" y="-28575"/>
            <a:chExt cx="812800" cy="841375"/>
          </a:xfrm>
        </p:grpSpPr>
        <p:sp>
          <p:nvSpPr>
            <p:cNvPr id="14" name="Freeform 14"/>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w="19050">
              <a:solidFill>
                <a:srgbClr val="000000"/>
              </a:solidFill>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grpSp>
        <p:nvGrpSpPr>
          <p:cNvPr id="19" name="Group 19"/>
          <p:cNvGrpSpPr/>
          <p:nvPr/>
        </p:nvGrpSpPr>
        <p:grpSpPr>
          <a:xfrm>
            <a:off x="7981197" y="4715947"/>
            <a:ext cx="3086098" cy="3194597"/>
            <a:chOff x="0" y="-28575"/>
            <a:chExt cx="812800" cy="841375"/>
          </a:xfrm>
        </p:grpSpPr>
        <p:sp>
          <p:nvSpPr>
            <p:cNvPr id="20" name="Freeform 20"/>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w="19050">
              <a:solidFill>
                <a:srgbClr val="000000"/>
              </a:solidFill>
            </a:ln>
          </p:spPr>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22" name="Freeform 22"/>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362858" y="1175879"/>
            <a:ext cx="6840633" cy="1060451"/>
          </a:xfrm>
          <a:prstGeom prst="rect">
            <a:avLst/>
          </a:prstGeom>
        </p:spPr>
        <p:txBody>
          <a:bodyPr lIns="0" tIns="0" rIns="0" bIns="0" rtlCol="0" anchor="t">
            <a:spAutoFit/>
          </a:bodyPr>
          <a:lstStyle/>
          <a:p>
            <a:pPr>
              <a:lnSpc>
                <a:spcPts val="8000"/>
              </a:lnSpc>
            </a:pPr>
            <a:r>
              <a:rPr lang="en-US" sz="8000">
                <a:solidFill>
                  <a:srgbClr val="000000"/>
                </a:solidFill>
                <a:latin typeface="Open Sans 1 Bold"/>
              </a:rPr>
              <a:t>Content</a:t>
            </a:r>
          </a:p>
        </p:txBody>
      </p:sp>
      <p:sp>
        <p:nvSpPr>
          <p:cNvPr id="24" name="TextBox 24"/>
          <p:cNvSpPr txBox="1"/>
          <p:nvPr/>
        </p:nvSpPr>
        <p:spPr>
          <a:xfrm>
            <a:off x="1527394" y="3283672"/>
            <a:ext cx="1371191" cy="530225"/>
          </a:xfrm>
          <a:prstGeom prst="rect">
            <a:avLst/>
          </a:prstGeom>
        </p:spPr>
        <p:txBody>
          <a:bodyPr wrap="square" lIns="0" tIns="0" rIns="0" bIns="0" rtlCol="0" anchor="t">
            <a:spAutoFit/>
          </a:bodyPr>
          <a:lstStyle/>
          <a:p>
            <a:pPr algn="ctr">
              <a:lnSpc>
                <a:spcPts val="3999"/>
              </a:lnSpc>
            </a:pPr>
            <a:r>
              <a:rPr lang="en-US" sz="3999">
                <a:solidFill>
                  <a:srgbClr val="FFFFFF"/>
                </a:solidFill>
                <a:latin typeface="Open Sans 1 Bold"/>
              </a:rPr>
              <a:t>01.</a:t>
            </a:r>
          </a:p>
        </p:txBody>
      </p:sp>
      <p:sp>
        <p:nvSpPr>
          <p:cNvPr id="25" name="TextBox 25"/>
          <p:cNvSpPr txBox="1"/>
          <p:nvPr/>
        </p:nvSpPr>
        <p:spPr>
          <a:xfrm>
            <a:off x="4578668" y="4148397"/>
            <a:ext cx="1371191" cy="517129"/>
          </a:xfrm>
          <a:prstGeom prst="rect">
            <a:avLst/>
          </a:prstGeom>
        </p:spPr>
        <p:txBody>
          <a:bodyPr wrap="square" lIns="0" tIns="0" rIns="0" bIns="0" rtlCol="0" anchor="t">
            <a:spAutoFit/>
          </a:bodyPr>
          <a:lstStyle/>
          <a:p>
            <a:pPr algn="ctr">
              <a:lnSpc>
                <a:spcPts val="3999"/>
              </a:lnSpc>
            </a:pPr>
            <a:r>
              <a:rPr lang="en-US" sz="3999" dirty="0">
                <a:solidFill>
                  <a:srgbClr val="FFFFFF"/>
                </a:solidFill>
                <a:latin typeface="Open Sans 1 Bold"/>
              </a:rPr>
              <a:t>02.</a:t>
            </a:r>
          </a:p>
        </p:txBody>
      </p:sp>
      <p:sp>
        <p:nvSpPr>
          <p:cNvPr id="26" name="TextBox 26"/>
          <p:cNvSpPr txBox="1"/>
          <p:nvPr/>
        </p:nvSpPr>
        <p:spPr>
          <a:xfrm>
            <a:off x="147802" y="4138749"/>
            <a:ext cx="4068947" cy="474361"/>
          </a:xfrm>
          <a:prstGeom prst="rect">
            <a:avLst/>
          </a:prstGeom>
        </p:spPr>
        <p:txBody>
          <a:bodyPr lIns="0" tIns="0" rIns="0" bIns="0" rtlCol="0" anchor="t">
            <a:spAutoFit/>
          </a:bodyPr>
          <a:lstStyle/>
          <a:p>
            <a:pPr algn="ctr">
              <a:lnSpc>
                <a:spcPts val="3899"/>
              </a:lnSpc>
            </a:pPr>
            <a:r>
              <a:rPr lang="en-US" sz="2999" dirty="0" err="1">
                <a:solidFill>
                  <a:srgbClr val="000000"/>
                </a:solidFill>
                <a:latin typeface="Montserrat" pitchFamily="2" charset="77"/>
              </a:rPr>
              <a:t>Giới</a:t>
            </a:r>
            <a:r>
              <a:rPr lang="en-US" sz="2999" dirty="0">
                <a:solidFill>
                  <a:srgbClr val="000000"/>
                </a:solidFill>
                <a:latin typeface="Montserrat" pitchFamily="2" charset="77"/>
              </a:rPr>
              <a:t> </a:t>
            </a:r>
            <a:r>
              <a:rPr lang="en-US" sz="2999" dirty="0" err="1">
                <a:solidFill>
                  <a:srgbClr val="000000"/>
                </a:solidFill>
                <a:latin typeface="Montserrat" pitchFamily="2" charset="77"/>
              </a:rPr>
              <a:t>Thiệu</a:t>
            </a:r>
            <a:endParaRPr lang="en-US" sz="2999" dirty="0">
              <a:solidFill>
                <a:srgbClr val="000000"/>
              </a:solidFill>
              <a:latin typeface="Montserrat" pitchFamily="2" charset="77"/>
            </a:endParaRPr>
          </a:p>
        </p:txBody>
      </p:sp>
      <p:sp>
        <p:nvSpPr>
          <p:cNvPr id="30" name="TextBox 30"/>
          <p:cNvSpPr txBox="1"/>
          <p:nvPr/>
        </p:nvSpPr>
        <p:spPr>
          <a:xfrm>
            <a:off x="8046242" y="5082431"/>
            <a:ext cx="1371191" cy="530225"/>
          </a:xfrm>
          <a:prstGeom prst="rect">
            <a:avLst/>
          </a:prstGeom>
        </p:spPr>
        <p:txBody>
          <a:bodyPr wrap="square" lIns="0" tIns="0" rIns="0" bIns="0" rtlCol="0" anchor="t">
            <a:spAutoFit/>
          </a:bodyPr>
          <a:lstStyle/>
          <a:p>
            <a:pPr algn="ctr">
              <a:lnSpc>
                <a:spcPts val="3999"/>
              </a:lnSpc>
            </a:pPr>
            <a:r>
              <a:rPr lang="en-US" sz="3999">
                <a:solidFill>
                  <a:srgbClr val="FFFFFF"/>
                </a:solidFill>
                <a:latin typeface="Open Sans 1 Bold"/>
              </a:rPr>
              <a:t>03.</a:t>
            </a:r>
          </a:p>
        </p:txBody>
      </p:sp>
      <p:sp>
        <p:nvSpPr>
          <p:cNvPr id="31" name="TextBox 31"/>
          <p:cNvSpPr txBox="1"/>
          <p:nvPr/>
        </p:nvSpPr>
        <p:spPr>
          <a:xfrm>
            <a:off x="7259115" y="5922846"/>
            <a:ext cx="2820465" cy="1473032"/>
          </a:xfrm>
          <a:prstGeom prst="rect">
            <a:avLst/>
          </a:prstGeom>
        </p:spPr>
        <p:txBody>
          <a:bodyPr wrap="square" lIns="0" tIns="0" rIns="0" bIns="0" rtlCol="0" anchor="t">
            <a:spAutoFit/>
          </a:bodyPr>
          <a:lstStyle/>
          <a:p>
            <a:pPr algn="ctr">
              <a:lnSpc>
                <a:spcPts val="3899"/>
              </a:lnSpc>
            </a:pPr>
            <a:r>
              <a:rPr lang="en-US" sz="2950" dirty="0">
                <a:solidFill>
                  <a:srgbClr val="000000"/>
                </a:solidFill>
                <a:latin typeface="Open Sans 1"/>
                <a:ea typeface="Open Sans 1"/>
                <a:cs typeface="Open Sans 1"/>
              </a:rPr>
              <a:t>Basic Descriptive Analysis</a:t>
            </a:r>
          </a:p>
        </p:txBody>
      </p:sp>
      <p:sp>
        <p:nvSpPr>
          <p:cNvPr id="32" name="TextBox 26">
            <a:extLst>
              <a:ext uri="{FF2B5EF4-FFF2-40B4-BE49-F238E27FC236}">
                <a16:creationId xmlns:a16="http://schemas.microsoft.com/office/drawing/2014/main" id="{38F95CD6-F5B3-DF10-D6DE-FBC53FBC3E11}"/>
              </a:ext>
            </a:extLst>
          </p:cNvPr>
          <p:cNvSpPr txBox="1"/>
          <p:nvPr/>
        </p:nvSpPr>
        <p:spPr>
          <a:xfrm>
            <a:off x="3795375" y="5055452"/>
            <a:ext cx="2752437" cy="970266"/>
          </a:xfrm>
          <a:prstGeom prst="rect">
            <a:avLst/>
          </a:prstGeom>
        </p:spPr>
        <p:txBody>
          <a:bodyPr wrap="square" lIns="0" tIns="0" rIns="0" bIns="0" rtlCol="0" anchor="t">
            <a:spAutoFit/>
          </a:bodyPr>
          <a:lstStyle/>
          <a:p>
            <a:pPr algn="ctr">
              <a:lnSpc>
                <a:spcPts val="3899"/>
              </a:lnSpc>
            </a:pPr>
            <a:r>
              <a:rPr lang="en-US" sz="2999" dirty="0" err="1">
                <a:solidFill>
                  <a:srgbClr val="000000"/>
                </a:solidFill>
                <a:latin typeface="Montserrat" pitchFamily="2" charset="77"/>
              </a:rPr>
              <a:t>Cơ</a:t>
            </a:r>
            <a:r>
              <a:rPr lang="en-US" sz="2999" dirty="0">
                <a:solidFill>
                  <a:srgbClr val="000000"/>
                </a:solidFill>
                <a:latin typeface="Montserrat" pitchFamily="2" charset="77"/>
              </a:rPr>
              <a:t> </a:t>
            </a:r>
            <a:r>
              <a:rPr lang="en-US" sz="2999" dirty="0" err="1">
                <a:solidFill>
                  <a:srgbClr val="000000"/>
                </a:solidFill>
                <a:latin typeface="Montserrat" pitchFamily="2" charset="77"/>
              </a:rPr>
              <a:t>Sở</a:t>
            </a:r>
            <a:r>
              <a:rPr lang="en-US" sz="2999" dirty="0">
                <a:solidFill>
                  <a:srgbClr val="000000"/>
                </a:solidFill>
                <a:latin typeface="Montserrat" pitchFamily="2" charset="77"/>
              </a:rPr>
              <a:t> </a:t>
            </a:r>
            <a:r>
              <a:rPr lang="en-US" sz="2999" dirty="0" err="1">
                <a:solidFill>
                  <a:srgbClr val="000000"/>
                </a:solidFill>
                <a:latin typeface="Montserrat" pitchFamily="2" charset="77"/>
              </a:rPr>
              <a:t>Lý</a:t>
            </a:r>
            <a:r>
              <a:rPr lang="en-US" sz="2999" dirty="0">
                <a:solidFill>
                  <a:srgbClr val="000000"/>
                </a:solidFill>
                <a:latin typeface="Montserrat" pitchFamily="2" charset="77"/>
              </a:rPr>
              <a:t> </a:t>
            </a:r>
            <a:r>
              <a:rPr lang="en-US" sz="2999" dirty="0" err="1">
                <a:solidFill>
                  <a:srgbClr val="000000"/>
                </a:solidFill>
                <a:latin typeface="Montserrat" pitchFamily="2" charset="77"/>
              </a:rPr>
              <a:t>Thuyết</a:t>
            </a:r>
            <a:r>
              <a:rPr lang="en-US" sz="2999" dirty="0">
                <a:solidFill>
                  <a:srgbClr val="000000"/>
                </a:solidFill>
                <a:latin typeface="Montserrat" pitchFamily="2" charset="77"/>
              </a:rPr>
              <a:t> </a:t>
            </a:r>
          </a:p>
        </p:txBody>
      </p:sp>
      <p:grpSp>
        <p:nvGrpSpPr>
          <p:cNvPr id="51" name="Group 19">
            <a:extLst>
              <a:ext uri="{FF2B5EF4-FFF2-40B4-BE49-F238E27FC236}">
                <a16:creationId xmlns:a16="http://schemas.microsoft.com/office/drawing/2014/main" id="{F91DF476-7B6A-10B7-6214-84CF185C1A03}"/>
              </a:ext>
            </a:extLst>
          </p:cNvPr>
          <p:cNvGrpSpPr/>
          <p:nvPr/>
        </p:nvGrpSpPr>
        <p:grpSpPr>
          <a:xfrm>
            <a:off x="11429636" y="5665180"/>
            <a:ext cx="3086098" cy="3194597"/>
            <a:chOff x="0" y="-28575"/>
            <a:chExt cx="812800" cy="841375"/>
          </a:xfrm>
        </p:grpSpPr>
        <p:sp>
          <p:nvSpPr>
            <p:cNvPr id="52" name="Freeform 20">
              <a:extLst>
                <a:ext uri="{FF2B5EF4-FFF2-40B4-BE49-F238E27FC236}">
                  <a16:creationId xmlns:a16="http://schemas.microsoft.com/office/drawing/2014/main" id="{5345C351-DD1D-86BB-E83F-64BAC9B2FB8E}"/>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w="19050">
              <a:solidFill>
                <a:srgbClr val="000000"/>
              </a:solidFill>
            </a:ln>
          </p:spPr>
        </p:sp>
        <p:sp>
          <p:nvSpPr>
            <p:cNvPr id="53" name="TextBox 21">
              <a:extLst>
                <a:ext uri="{FF2B5EF4-FFF2-40B4-BE49-F238E27FC236}">
                  <a16:creationId xmlns:a16="http://schemas.microsoft.com/office/drawing/2014/main" id="{6AC9EBA5-2579-DF38-41D0-362D14C9091F}"/>
                </a:ext>
              </a:extLst>
            </p:cNvPr>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54" name="TextBox 30">
            <a:extLst>
              <a:ext uri="{FF2B5EF4-FFF2-40B4-BE49-F238E27FC236}">
                <a16:creationId xmlns:a16="http://schemas.microsoft.com/office/drawing/2014/main" id="{5BF69DCA-8774-9BD6-5624-38B3F64627B8}"/>
              </a:ext>
            </a:extLst>
          </p:cNvPr>
          <p:cNvSpPr txBox="1"/>
          <p:nvPr/>
        </p:nvSpPr>
        <p:spPr>
          <a:xfrm>
            <a:off x="11524886" y="6022649"/>
            <a:ext cx="1371191" cy="530225"/>
          </a:xfrm>
          <a:prstGeom prst="rect">
            <a:avLst/>
          </a:prstGeom>
        </p:spPr>
        <p:txBody>
          <a:bodyPr wrap="square" lIns="0" tIns="0" rIns="0" bIns="0" rtlCol="0" anchor="t">
            <a:spAutoFit/>
          </a:bodyPr>
          <a:lstStyle/>
          <a:p>
            <a:pPr algn="ctr">
              <a:lnSpc>
                <a:spcPts val="3999"/>
              </a:lnSpc>
            </a:pPr>
            <a:r>
              <a:rPr lang="en-US" sz="3999">
                <a:solidFill>
                  <a:srgbClr val="FFFFFF"/>
                </a:solidFill>
                <a:latin typeface="Open Sans 1 Bold"/>
              </a:rPr>
              <a:t>04.</a:t>
            </a:r>
          </a:p>
        </p:txBody>
      </p:sp>
      <p:sp>
        <p:nvSpPr>
          <p:cNvPr id="55" name="TextBox 31">
            <a:extLst>
              <a:ext uri="{FF2B5EF4-FFF2-40B4-BE49-F238E27FC236}">
                <a16:creationId xmlns:a16="http://schemas.microsoft.com/office/drawing/2014/main" id="{A563A1AA-D3E6-D034-1504-7D4005F54030}"/>
              </a:ext>
            </a:extLst>
          </p:cNvPr>
          <p:cNvSpPr txBox="1"/>
          <p:nvPr/>
        </p:nvSpPr>
        <p:spPr>
          <a:xfrm>
            <a:off x="10092773" y="6903829"/>
            <a:ext cx="4122215" cy="974498"/>
          </a:xfrm>
          <a:prstGeom prst="rect">
            <a:avLst/>
          </a:prstGeom>
        </p:spPr>
        <p:txBody>
          <a:bodyPr wrap="square" lIns="0" tIns="0" rIns="0" bIns="0" rtlCol="0" anchor="t">
            <a:spAutoFit/>
          </a:bodyPr>
          <a:lstStyle/>
          <a:p>
            <a:pPr algn="ctr">
              <a:lnSpc>
                <a:spcPts val="3899"/>
              </a:lnSpc>
            </a:pPr>
            <a:r>
              <a:rPr lang="en-US" sz="2999" dirty="0">
                <a:solidFill>
                  <a:srgbClr val="000000"/>
                </a:solidFill>
                <a:latin typeface="Open Sans 1"/>
              </a:rPr>
              <a:t>Advanced Exploratory</a:t>
            </a:r>
          </a:p>
          <a:p>
            <a:pPr algn="ctr">
              <a:lnSpc>
                <a:spcPts val="3899"/>
              </a:lnSpc>
            </a:pPr>
            <a:r>
              <a:rPr lang="en-US" sz="2999" dirty="0">
                <a:solidFill>
                  <a:srgbClr val="000000"/>
                </a:solidFill>
                <a:latin typeface="Open Sans 1"/>
              </a:rPr>
              <a:t>Analysis</a:t>
            </a:r>
          </a:p>
        </p:txBody>
      </p:sp>
      <p:grpSp>
        <p:nvGrpSpPr>
          <p:cNvPr id="56" name="Group 19">
            <a:extLst>
              <a:ext uri="{FF2B5EF4-FFF2-40B4-BE49-F238E27FC236}">
                <a16:creationId xmlns:a16="http://schemas.microsoft.com/office/drawing/2014/main" id="{0B443120-526A-BFFC-99F8-BE3582B89F8E}"/>
              </a:ext>
            </a:extLst>
          </p:cNvPr>
          <p:cNvGrpSpPr/>
          <p:nvPr/>
        </p:nvGrpSpPr>
        <p:grpSpPr>
          <a:xfrm>
            <a:off x="15189587" y="6633708"/>
            <a:ext cx="3086098" cy="3194597"/>
            <a:chOff x="0" y="-28575"/>
            <a:chExt cx="812800" cy="841375"/>
          </a:xfrm>
        </p:grpSpPr>
        <p:sp>
          <p:nvSpPr>
            <p:cNvPr id="57" name="Freeform 20">
              <a:extLst>
                <a:ext uri="{FF2B5EF4-FFF2-40B4-BE49-F238E27FC236}">
                  <a16:creationId xmlns:a16="http://schemas.microsoft.com/office/drawing/2014/main" id="{E9A8767F-246F-7251-9C29-470C8EAC32A5}"/>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w="19050">
              <a:solidFill>
                <a:srgbClr val="000000"/>
              </a:solidFill>
            </a:ln>
          </p:spPr>
        </p:sp>
        <p:sp>
          <p:nvSpPr>
            <p:cNvPr id="58" name="TextBox 21">
              <a:extLst>
                <a:ext uri="{FF2B5EF4-FFF2-40B4-BE49-F238E27FC236}">
                  <a16:creationId xmlns:a16="http://schemas.microsoft.com/office/drawing/2014/main" id="{B5432A21-0E1B-ED7B-A3CE-1746B17DE424}"/>
                </a:ext>
              </a:extLst>
            </p:cNvPr>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59" name="TextBox 30">
            <a:extLst>
              <a:ext uri="{FF2B5EF4-FFF2-40B4-BE49-F238E27FC236}">
                <a16:creationId xmlns:a16="http://schemas.microsoft.com/office/drawing/2014/main" id="{6B6BEBC8-EAE5-80A1-1061-014D58E7215B}"/>
              </a:ext>
            </a:extLst>
          </p:cNvPr>
          <p:cNvSpPr txBox="1"/>
          <p:nvPr/>
        </p:nvSpPr>
        <p:spPr>
          <a:xfrm>
            <a:off x="15260020" y="7004089"/>
            <a:ext cx="1371191" cy="530225"/>
          </a:xfrm>
          <a:prstGeom prst="rect">
            <a:avLst/>
          </a:prstGeom>
        </p:spPr>
        <p:txBody>
          <a:bodyPr wrap="square" lIns="0" tIns="0" rIns="0" bIns="0" rtlCol="0" anchor="t">
            <a:spAutoFit/>
          </a:bodyPr>
          <a:lstStyle/>
          <a:p>
            <a:pPr algn="ctr">
              <a:lnSpc>
                <a:spcPts val="3999"/>
              </a:lnSpc>
            </a:pPr>
            <a:r>
              <a:rPr lang="en-US" sz="3999">
                <a:solidFill>
                  <a:srgbClr val="FFFFFF"/>
                </a:solidFill>
                <a:latin typeface="Open Sans 1 Bold"/>
              </a:rPr>
              <a:t>05.</a:t>
            </a:r>
          </a:p>
        </p:txBody>
      </p:sp>
      <p:sp>
        <p:nvSpPr>
          <p:cNvPr id="60" name="TextBox 31">
            <a:extLst>
              <a:ext uri="{FF2B5EF4-FFF2-40B4-BE49-F238E27FC236}">
                <a16:creationId xmlns:a16="http://schemas.microsoft.com/office/drawing/2014/main" id="{1B37240E-4F02-2290-00DD-ACECD54A0A62}"/>
              </a:ext>
            </a:extLst>
          </p:cNvPr>
          <p:cNvSpPr txBox="1"/>
          <p:nvPr/>
        </p:nvSpPr>
        <p:spPr>
          <a:xfrm>
            <a:off x="13843782" y="7845624"/>
            <a:ext cx="4122215" cy="474361"/>
          </a:xfrm>
          <a:prstGeom prst="rect">
            <a:avLst/>
          </a:prstGeom>
        </p:spPr>
        <p:txBody>
          <a:bodyPr wrap="square" lIns="0" tIns="0" rIns="0" bIns="0" rtlCol="0" anchor="t">
            <a:spAutoFit/>
          </a:bodyPr>
          <a:lstStyle/>
          <a:p>
            <a:pPr algn="ctr">
              <a:lnSpc>
                <a:spcPts val="3899"/>
              </a:lnSpc>
            </a:pPr>
            <a:r>
              <a:rPr lang="en-US" sz="2950">
                <a:solidFill>
                  <a:srgbClr val="000000"/>
                </a:solidFill>
                <a:latin typeface="Open Sans 1"/>
                <a:ea typeface="Open Sans 1"/>
                <a:cs typeface="Open Sans 1"/>
              </a:rPr>
              <a:t>Conclusions</a:t>
            </a:r>
          </a:p>
        </p:txBody>
      </p:sp>
      <p:sp>
        <p:nvSpPr>
          <p:cNvPr id="4" name="TextBox 3">
            <a:extLst>
              <a:ext uri="{FF2B5EF4-FFF2-40B4-BE49-F238E27FC236}">
                <a16:creationId xmlns:a16="http://schemas.microsoft.com/office/drawing/2014/main" id="{53D65D99-2B2F-E29D-D76F-CC6B110C1C11}"/>
              </a:ext>
            </a:extLst>
          </p:cNvPr>
          <p:cNvSpPr txBox="1"/>
          <p:nvPr/>
        </p:nvSpPr>
        <p:spPr>
          <a:xfrm>
            <a:off x="7772399" y="49148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81D3E96-C6DB-CBD8-F4C6-85B45EAD135D}"/>
              </a:ext>
            </a:extLst>
          </p:cNvPr>
          <p:cNvSpPr txBox="1"/>
          <p:nvPr/>
        </p:nvSpPr>
        <p:spPr>
          <a:xfrm>
            <a:off x="7772400" y="49148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513693CC-FC46-3206-8DD5-E0F08241D96D}"/>
              </a:ext>
            </a:extLst>
          </p:cNvPr>
          <p:cNvSpPr txBox="1"/>
          <p:nvPr/>
        </p:nvSpPr>
        <p:spPr>
          <a:xfrm>
            <a:off x="7915275" y="505777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6" name="TextBox 15">
            <a:extLst>
              <a:ext uri="{FF2B5EF4-FFF2-40B4-BE49-F238E27FC236}">
                <a16:creationId xmlns:a16="http://schemas.microsoft.com/office/drawing/2014/main" id="{9AA7774E-D1E7-E142-C964-F93CFCFC24F1}"/>
              </a:ext>
            </a:extLst>
          </p:cNvPr>
          <p:cNvSpPr txBox="1"/>
          <p:nvPr/>
        </p:nvSpPr>
        <p:spPr>
          <a:xfrm>
            <a:off x="8058149" y="520064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8" name="TextBox 17">
            <a:extLst>
              <a:ext uri="{FF2B5EF4-FFF2-40B4-BE49-F238E27FC236}">
                <a16:creationId xmlns:a16="http://schemas.microsoft.com/office/drawing/2014/main" id="{530B173C-01E5-691B-C254-D3B87070A0A4}"/>
              </a:ext>
            </a:extLst>
          </p:cNvPr>
          <p:cNvSpPr txBox="1"/>
          <p:nvPr/>
        </p:nvSpPr>
        <p:spPr>
          <a:xfrm>
            <a:off x="8201024" y="534352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3012077">
            <a:off x="8454505" y="-3029881"/>
            <a:ext cx="12355799" cy="9755933"/>
          </a:xfrm>
          <a:custGeom>
            <a:avLst/>
            <a:gdLst/>
            <a:ahLst/>
            <a:cxnLst/>
            <a:rect l="l" t="t" r="r" b="b"/>
            <a:pathLst>
              <a:path w="12355799" h="9755933">
                <a:moveTo>
                  <a:pt x="0" y="0"/>
                </a:moveTo>
                <a:lnTo>
                  <a:pt x="12355799" y="0"/>
                </a:lnTo>
                <a:lnTo>
                  <a:pt x="12355799" y="9755933"/>
                </a:lnTo>
                <a:lnTo>
                  <a:pt x="0" y="9755933"/>
                </a:lnTo>
                <a:lnTo>
                  <a:pt x="0" y="0"/>
                </a:lnTo>
                <a:close/>
              </a:path>
            </a:pathLst>
          </a:custGeom>
          <a:blipFill>
            <a:blip r:embed="rId2"/>
            <a:stretch>
              <a:fillRect/>
            </a:stretch>
          </a:blipFill>
        </p:spPr>
      </p:sp>
      <p:sp>
        <p:nvSpPr>
          <p:cNvPr id="4" name="Freeform 4"/>
          <p:cNvSpPr/>
          <p:nvPr/>
        </p:nvSpPr>
        <p:spPr>
          <a:xfrm rot="-3012077">
            <a:off x="-4517324" y="1149019"/>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3">
              <a:alphaModFix amt="31999"/>
            </a:blip>
            <a:stretch>
              <a:fillRect/>
            </a:stretch>
          </a:blipFill>
        </p:spPr>
      </p:sp>
      <p:sp>
        <p:nvSpPr>
          <p:cNvPr id="8" name="TextBox 8"/>
          <p:cNvSpPr txBox="1"/>
          <p:nvPr/>
        </p:nvSpPr>
        <p:spPr>
          <a:xfrm>
            <a:off x="5092700" y="4444993"/>
            <a:ext cx="8107274" cy="1060451"/>
          </a:xfrm>
          <a:prstGeom prst="rect">
            <a:avLst/>
          </a:prstGeom>
        </p:spPr>
        <p:txBody>
          <a:bodyPr wrap="square" lIns="0" tIns="0" rIns="0" bIns="0" rtlCol="0" anchor="t">
            <a:spAutoFit/>
          </a:bodyPr>
          <a:lstStyle/>
          <a:p>
            <a:pPr>
              <a:lnSpc>
                <a:spcPts val="8000"/>
              </a:lnSpc>
            </a:pPr>
            <a:r>
              <a:rPr lang="en-US" sz="8000" dirty="0">
                <a:solidFill>
                  <a:srgbClr val="FFFFFF"/>
                </a:solidFill>
                <a:latin typeface="Open Sans 1 Bold"/>
                <a:ea typeface="Open Sans 1 Bold"/>
                <a:cs typeface="Open Sans 1 Bold"/>
              </a:rPr>
              <a:t>GIỚI THIỆU</a:t>
            </a:r>
          </a:p>
        </p:txBody>
      </p:sp>
      <p:sp>
        <p:nvSpPr>
          <p:cNvPr id="14" name="TextBox 14"/>
          <p:cNvSpPr txBox="1"/>
          <p:nvPr/>
        </p:nvSpPr>
        <p:spPr>
          <a:xfrm>
            <a:off x="619711" y="2850623"/>
            <a:ext cx="3086100" cy="3194596"/>
          </a:xfrm>
          <a:prstGeom prst="rect">
            <a:avLst/>
          </a:prstGeom>
        </p:spPr>
        <p:txBody>
          <a:bodyPr lIns="50800" tIns="50800" rIns="50800" bIns="50800" rtlCol="0" anchor="ctr"/>
          <a:lstStyle/>
          <a:p>
            <a:pPr algn="ctr">
              <a:lnSpc>
                <a:spcPts val="2240"/>
              </a:lnSpc>
            </a:pPr>
            <a:endParaRPr/>
          </a:p>
        </p:txBody>
      </p:sp>
      <p:sp>
        <p:nvSpPr>
          <p:cNvPr id="26" name="Freeform 26"/>
          <p:cNvSpPr/>
          <p:nvPr/>
        </p:nvSpPr>
        <p:spPr>
          <a:xfrm>
            <a:off x="1645436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48674"/>
            <a:ext cx="10362382" cy="1060451"/>
          </a:xfrm>
          <a:prstGeom prst="rect">
            <a:avLst/>
          </a:prstGeom>
        </p:spPr>
        <p:txBody>
          <a:bodyPr lIns="0" tIns="0" rIns="0" bIns="0" rtlCol="0" anchor="t">
            <a:spAutoFit/>
          </a:bodyPr>
          <a:lstStyle/>
          <a:p>
            <a:pPr>
              <a:lnSpc>
                <a:spcPts val="8000"/>
              </a:lnSpc>
            </a:pPr>
            <a:r>
              <a:rPr lang="en-US" sz="8000">
                <a:solidFill>
                  <a:srgbClr val="000000"/>
                </a:solidFill>
                <a:latin typeface="Open Sans 1 Bold"/>
              </a:rPr>
              <a:t>Introduction</a:t>
            </a:r>
          </a:p>
        </p:txBody>
      </p:sp>
      <p:grpSp>
        <p:nvGrpSpPr>
          <p:cNvPr id="8" name="Group 8"/>
          <p:cNvGrpSpPr/>
          <p:nvPr/>
        </p:nvGrpSpPr>
        <p:grpSpPr>
          <a:xfrm>
            <a:off x="1211933" y="3343547"/>
            <a:ext cx="7932067" cy="4421358"/>
            <a:chOff x="0" y="0"/>
            <a:chExt cx="2089104" cy="750693"/>
          </a:xfrm>
        </p:grpSpPr>
        <p:sp>
          <p:nvSpPr>
            <p:cNvPr id="9" name="Freeform 9"/>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a:solidFill>
                <a:srgbClr val="A6A6A6"/>
              </a:solidFill>
            </a:ln>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grpSp>
        <p:nvGrpSpPr>
          <p:cNvPr id="14" name="Group 14"/>
          <p:cNvGrpSpPr/>
          <p:nvPr/>
        </p:nvGrpSpPr>
        <p:grpSpPr>
          <a:xfrm>
            <a:off x="9510466" y="3343546"/>
            <a:ext cx="7932067" cy="4421358"/>
            <a:chOff x="0" y="0"/>
            <a:chExt cx="2089104" cy="750693"/>
          </a:xfrm>
        </p:grpSpPr>
        <p:sp>
          <p:nvSpPr>
            <p:cNvPr id="15" name="Freeform 15"/>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a:solidFill>
                <a:srgbClr val="A6A6A6"/>
              </a:solidFill>
            </a:ln>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20" name="TextBox 20"/>
          <p:cNvSpPr txBox="1"/>
          <p:nvPr/>
        </p:nvSpPr>
        <p:spPr>
          <a:xfrm>
            <a:off x="1952855" y="4314870"/>
            <a:ext cx="6450224" cy="432298"/>
          </a:xfrm>
          <a:prstGeom prst="rect">
            <a:avLst/>
          </a:prstGeom>
        </p:spPr>
        <p:txBody>
          <a:bodyPr lIns="0" tIns="0" rIns="0" bIns="0" rtlCol="0" anchor="t">
            <a:spAutoFit/>
          </a:bodyPr>
          <a:lstStyle/>
          <a:p>
            <a:pPr>
              <a:lnSpc>
                <a:spcPts val="3639"/>
              </a:lnSpc>
            </a:pPr>
            <a:endParaRPr lang="en-US" sz="2600" dirty="0">
              <a:latin typeface="Open Sans 1"/>
              <a:ea typeface="Open Sans 1"/>
              <a:cs typeface="Open Sans 1"/>
            </a:endParaRPr>
          </a:p>
        </p:txBody>
      </p:sp>
      <p:sp>
        <p:nvSpPr>
          <p:cNvPr id="22" name="TextBox 22"/>
          <p:cNvSpPr txBox="1"/>
          <p:nvPr/>
        </p:nvSpPr>
        <p:spPr>
          <a:xfrm>
            <a:off x="10251387" y="4369768"/>
            <a:ext cx="6450224" cy="2742097"/>
          </a:xfrm>
          <a:prstGeom prst="rect">
            <a:avLst/>
          </a:prstGeom>
        </p:spPr>
        <p:txBody>
          <a:bodyPr lIns="0" tIns="0" rIns="0" bIns="0" rtlCol="0" anchor="t">
            <a:spAutoFit/>
          </a:bodyPr>
          <a:lstStyle/>
          <a:p>
            <a:pPr marL="457200" indent="-457200">
              <a:lnSpc>
                <a:spcPts val="3639"/>
              </a:lnSpc>
              <a:buFont typeface="Arial"/>
              <a:buChar char="•"/>
            </a:pPr>
            <a:r>
              <a:rPr lang="en-US" sz="2600" dirty="0" err="1">
                <a:solidFill>
                  <a:srgbClr val="000000"/>
                </a:solidFill>
                <a:latin typeface="Open Sans 1"/>
                <a:ea typeface="Open Sans 1"/>
                <a:cs typeface="Open Sans 1"/>
              </a:rPr>
              <a:t>Nắm</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vững</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cơ</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sở</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lý</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thuyết</a:t>
            </a:r>
            <a:r>
              <a:rPr lang="en-US" sz="2600" dirty="0">
                <a:solidFill>
                  <a:srgbClr val="000000"/>
                </a:solidFill>
                <a:latin typeface="Open Sans 1"/>
                <a:ea typeface="Open Sans 1"/>
                <a:cs typeface="Open Sans 1"/>
              </a:rPr>
              <a:t> SVM </a:t>
            </a:r>
          </a:p>
          <a:p>
            <a:pPr marL="457200" indent="-457200">
              <a:lnSpc>
                <a:spcPts val="3639"/>
              </a:lnSpc>
              <a:buFont typeface="Arial"/>
              <a:buChar char="•"/>
            </a:pPr>
            <a:r>
              <a:rPr lang="en-US" sz="2600" dirty="0" err="1">
                <a:solidFill>
                  <a:srgbClr val="000000"/>
                </a:solidFill>
                <a:latin typeface="Open Sans 1"/>
                <a:ea typeface="Open Sans 1"/>
                <a:cs typeface="Open Sans 1"/>
              </a:rPr>
              <a:t>Đề</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xuất</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mô</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hình</a:t>
            </a:r>
            <a:r>
              <a:rPr lang="en-US" sz="2600" dirty="0">
                <a:solidFill>
                  <a:srgbClr val="000000"/>
                </a:solidFill>
                <a:latin typeface="Open Sans 1"/>
                <a:ea typeface="Open Sans 1"/>
                <a:cs typeface="Open Sans 1"/>
              </a:rPr>
              <a:t> SVM </a:t>
            </a:r>
            <a:r>
              <a:rPr lang="en-US" sz="2600" dirty="0" err="1">
                <a:solidFill>
                  <a:srgbClr val="000000"/>
                </a:solidFill>
                <a:latin typeface="Open Sans 1"/>
                <a:ea typeface="Open Sans 1"/>
                <a:cs typeface="Open Sans 1"/>
              </a:rPr>
              <a:t>tối</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ưu</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có</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khả</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năng</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phân</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biệt</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mã</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nguồn</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chứa</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lỗi</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và</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không</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chứa</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lỗi</a:t>
            </a:r>
            <a:r>
              <a:rPr lang="en-US" sz="2600" dirty="0">
                <a:solidFill>
                  <a:srgbClr val="000000"/>
                </a:solidFill>
                <a:latin typeface="Open Sans 1"/>
                <a:ea typeface="Open Sans 1"/>
                <a:cs typeface="Open Sans 1"/>
              </a:rPr>
              <a:t>.</a:t>
            </a:r>
          </a:p>
          <a:p>
            <a:pPr marL="457200" indent="-457200">
              <a:lnSpc>
                <a:spcPts val="3639"/>
              </a:lnSpc>
              <a:buFont typeface="Arial"/>
              <a:buChar char="•"/>
            </a:pPr>
            <a:r>
              <a:rPr lang="en-US" sz="2600" dirty="0" err="1">
                <a:solidFill>
                  <a:srgbClr val="000000"/>
                </a:solidFill>
                <a:latin typeface="Open Sans 1"/>
                <a:ea typeface="Open Sans 1"/>
                <a:cs typeface="Open Sans 1"/>
              </a:rPr>
              <a:t>Phân</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tích</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và</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Đánh</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giá</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Hiệu</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suất</a:t>
            </a:r>
            <a:endParaRPr lang="en-US" sz="2600" dirty="0">
              <a:solidFill>
                <a:srgbClr val="000000"/>
              </a:solidFill>
              <a:latin typeface="Open Sans 1"/>
              <a:ea typeface="Open Sans 1"/>
              <a:cs typeface="Open Sans 1"/>
            </a:endParaRPr>
          </a:p>
          <a:p>
            <a:pPr marL="457200" indent="-457200">
              <a:lnSpc>
                <a:spcPts val="3639"/>
              </a:lnSpc>
              <a:buFont typeface="Arial"/>
              <a:buChar char="•"/>
            </a:pPr>
            <a:r>
              <a:rPr lang="en-US" sz="2600" dirty="0" err="1">
                <a:solidFill>
                  <a:srgbClr val="000000"/>
                </a:solidFill>
                <a:latin typeface="Open Sans 1"/>
                <a:ea typeface="Open Sans 1"/>
                <a:cs typeface="Open Sans 1"/>
              </a:rPr>
              <a:t>Ứng</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dụng</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thực</a:t>
            </a:r>
            <a:r>
              <a:rPr lang="en-US" sz="2600" dirty="0">
                <a:solidFill>
                  <a:srgbClr val="000000"/>
                </a:solidFill>
                <a:latin typeface="Open Sans 1"/>
                <a:ea typeface="Open Sans 1"/>
                <a:cs typeface="Open Sans 1"/>
              </a:rPr>
              <a:t> </a:t>
            </a:r>
            <a:r>
              <a:rPr lang="en-US" sz="2600" dirty="0" err="1">
                <a:solidFill>
                  <a:srgbClr val="000000"/>
                </a:solidFill>
                <a:latin typeface="Open Sans 1"/>
                <a:ea typeface="Open Sans 1"/>
                <a:cs typeface="Open Sans 1"/>
              </a:rPr>
              <a:t>tiễn</a:t>
            </a:r>
            <a:endParaRPr lang="en-US" sz="2600" dirty="0">
              <a:solidFill>
                <a:srgbClr val="000000"/>
              </a:solidFill>
              <a:latin typeface="Calibri"/>
              <a:ea typeface="Calibri"/>
              <a:cs typeface="Calibri"/>
            </a:endParaRPr>
          </a:p>
        </p:txBody>
      </p:sp>
      <p:sp>
        <p:nvSpPr>
          <p:cNvPr id="24" name="Freeform 24"/>
          <p:cNvSpPr/>
          <p:nvPr/>
        </p:nvSpPr>
        <p:spPr>
          <a:xfrm>
            <a:off x="1952855" y="3616611"/>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0251387" y="3616611"/>
            <a:ext cx="545980" cy="545980"/>
          </a:xfrm>
          <a:custGeom>
            <a:avLst/>
            <a:gdLst/>
            <a:ahLst/>
            <a:cxnLst/>
            <a:rect l="l" t="t" r="r" b="b"/>
            <a:pathLst>
              <a:path w="545980" h="545980">
                <a:moveTo>
                  <a:pt x="0" y="0"/>
                </a:moveTo>
                <a:lnTo>
                  <a:pt x="545981" y="0"/>
                </a:lnTo>
                <a:lnTo>
                  <a:pt x="545981" y="545980"/>
                </a:lnTo>
                <a:lnTo>
                  <a:pt x="0" y="545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20">
            <a:extLst>
              <a:ext uri="{FF2B5EF4-FFF2-40B4-BE49-F238E27FC236}">
                <a16:creationId xmlns:a16="http://schemas.microsoft.com/office/drawing/2014/main" id="{21BD028C-858F-807E-9E79-26898F9E7D9E}"/>
              </a:ext>
            </a:extLst>
          </p:cNvPr>
          <p:cNvSpPr txBox="1"/>
          <p:nvPr/>
        </p:nvSpPr>
        <p:spPr>
          <a:xfrm rot="-10800000" flipV="1">
            <a:off x="2714853" y="3658397"/>
            <a:ext cx="3554386" cy="438903"/>
          </a:xfrm>
          <a:prstGeom prst="rect">
            <a:avLst/>
          </a:prstGeom>
        </p:spPr>
        <p:txBody>
          <a:bodyPr wrap="square" lIns="0" tIns="0" rIns="0" bIns="0" rtlCol="0" anchor="t">
            <a:spAutoFit/>
          </a:bodyPr>
          <a:lstStyle/>
          <a:p>
            <a:pPr>
              <a:lnSpc>
                <a:spcPts val="3639"/>
              </a:lnSpc>
            </a:pPr>
            <a:r>
              <a:rPr lang="en-US" sz="2750" b="1" dirty="0">
                <a:solidFill>
                  <a:srgbClr val="000000"/>
                </a:solidFill>
                <a:latin typeface="Open Sans 1"/>
                <a:ea typeface="Calibri"/>
                <a:cs typeface="Calibri"/>
              </a:rPr>
              <a:t>LÝ DO CHỌN ĐỀ TÀI</a:t>
            </a:r>
            <a:endParaRPr lang="en-US" b="1" dirty="0">
              <a:ea typeface="Calibri"/>
              <a:cs typeface="Calibri"/>
            </a:endParaRPr>
          </a:p>
        </p:txBody>
      </p:sp>
      <p:sp>
        <p:nvSpPr>
          <p:cNvPr id="34" name="TextBox 20">
            <a:extLst>
              <a:ext uri="{FF2B5EF4-FFF2-40B4-BE49-F238E27FC236}">
                <a16:creationId xmlns:a16="http://schemas.microsoft.com/office/drawing/2014/main" id="{E4AE224F-5F10-430A-7E80-AEA78B6BDAC7}"/>
              </a:ext>
            </a:extLst>
          </p:cNvPr>
          <p:cNvSpPr txBox="1"/>
          <p:nvPr/>
        </p:nvSpPr>
        <p:spPr>
          <a:xfrm rot="-10800000" flipV="1">
            <a:off x="11017478" y="3737771"/>
            <a:ext cx="3560974" cy="438903"/>
          </a:xfrm>
          <a:prstGeom prst="rect">
            <a:avLst/>
          </a:prstGeom>
        </p:spPr>
        <p:txBody>
          <a:bodyPr wrap="square" lIns="0" tIns="0" rIns="0" bIns="0" rtlCol="0" anchor="t">
            <a:spAutoFit/>
          </a:bodyPr>
          <a:lstStyle/>
          <a:p>
            <a:pPr>
              <a:lnSpc>
                <a:spcPts val="3639"/>
              </a:lnSpc>
            </a:pPr>
            <a:r>
              <a:rPr lang="en-US" sz="2750" b="1" dirty="0">
                <a:solidFill>
                  <a:srgbClr val="000000"/>
                </a:solidFill>
                <a:latin typeface="Open Sans 1"/>
              </a:rPr>
              <a:t>MỤC TIÊU </a:t>
            </a:r>
            <a:endParaRPr lang="en-US" dirty="0"/>
          </a:p>
        </p:txBody>
      </p:sp>
      <p:sp>
        <p:nvSpPr>
          <p:cNvPr id="33" name="TextBox 22">
            <a:extLst>
              <a:ext uri="{FF2B5EF4-FFF2-40B4-BE49-F238E27FC236}">
                <a16:creationId xmlns:a16="http://schemas.microsoft.com/office/drawing/2014/main" id="{A15B8FD0-6FFE-4409-88AD-76BE0F31302C}"/>
              </a:ext>
            </a:extLst>
          </p:cNvPr>
          <p:cNvSpPr txBox="1"/>
          <p:nvPr/>
        </p:nvSpPr>
        <p:spPr>
          <a:xfrm>
            <a:off x="2058524" y="4307890"/>
            <a:ext cx="6450224" cy="3203762"/>
          </a:xfrm>
          <a:prstGeom prst="rect">
            <a:avLst/>
          </a:prstGeom>
        </p:spPr>
        <p:txBody>
          <a:bodyPr lIns="0" tIns="0" rIns="0" bIns="0" rtlCol="0" anchor="t">
            <a:spAutoFit/>
          </a:bodyPr>
          <a:lstStyle/>
          <a:p>
            <a:pPr marL="457200" indent="-457200">
              <a:lnSpc>
                <a:spcPts val="3639"/>
              </a:lnSpc>
              <a:buFont typeface="Arial"/>
              <a:buChar char="•"/>
            </a:pPr>
            <a:r>
              <a:rPr lang="vi-VN" sz="2600" dirty="0">
                <a:solidFill>
                  <a:srgbClr val="000000"/>
                </a:solidFill>
                <a:latin typeface="Open Sans 1"/>
                <a:ea typeface="Open Sans 1"/>
                <a:cs typeface="Open Sans 1"/>
              </a:rPr>
              <a:t>Đảm bảo chất lượng và độ tin cậy phần mềm là ưu tiên hàng đầu trong kỷ nguyên kỹ thuật số</a:t>
            </a:r>
            <a:endParaRPr lang="en-US" sz="2600" dirty="0">
              <a:solidFill>
                <a:srgbClr val="000000"/>
              </a:solidFill>
              <a:latin typeface="Open Sans 1"/>
              <a:ea typeface="Open Sans 1"/>
              <a:cs typeface="Open Sans 1"/>
            </a:endParaRPr>
          </a:p>
          <a:p>
            <a:pPr marL="457200" indent="-457200">
              <a:lnSpc>
                <a:spcPts val="3639"/>
              </a:lnSpc>
              <a:buFont typeface="Arial"/>
              <a:buChar char="•"/>
            </a:pPr>
            <a:r>
              <a:rPr lang="vi-VN" sz="2600" dirty="0">
                <a:solidFill>
                  <a:srgbClr val="000000"/>
                </a:solidFill>
                <a:latin typeface="Open Sans 1"/>
                <a:ea typeface="Open Sans 1"/>
                <a:cs typeface="Open Sans 1"/>
              </a:rPr>
              <a:t>Học Máy, đặc biệt là Máy Vector Hỗ trợ (Support Vector Machine - SVM), giúp phát hiện và phân loại lỗi phần mềm nhanh chóng và chính xá</a:t>
            </a:r>
            <a:r>
              <a:rPr lang="en-US" sz="2600" dirty="0">
                <a:solidFill>
                  <a:srgbClr val="000000"/>
                </a:solidFill>
                <a:latin typeface="Open Sans 1"/>
                <a:ea typeface="Open Sans 1"/>
                <a:cs typeface="Open Sans 1"/>
              </a:rPr>
              <a:t>c. </a:t>
            </a:r>
            <a:endParaRPr lang="en-US" sz="2600" dirty="0">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2" name="Freeform 2"/>
          <p:cNvSpPr/>
          <p:nvPr/>
        </p:nvSpPr>
        <p:spPr>
          <a:xfrm rot="-3012077">
            <a:off x="8454505" y="-3029881"/>
            <a:ext cx="12355799" cy="9755933"/>
          </a:xfrm>
          <a:custGeom>
            <a:avLst/>
            <a:gdLst/>
            <a:ahLst/>
            <a:cxnLst/>
            <a:rect l="l" t="t" r="r" b="b"/>
            <a:pathLst>
              <a:path w="12355799" h="9755933">
                <a:moveTo>
                  <a:pt x="0" y="0"/>
                </a:moveTo>
                <a:lnTo>
                  <a:pt x="12355799" y="0"/>
                </a:lnTo>
                <a:lnTo>
                  <a:pt x="12355799" y="9755933"/>
                </a:lnTo>
                <a:lnTo>
                  <a:pt x="0" y="9755933"/>
                </a:lnTo>
                <a:lnTo>
                  <a:pt x="0" y="0"/>
                </a:lnTo>
                <a:close/>
              </a:path>
            </a:pathLst>
          </a:custGeom>
          <a:blipFill>
            <a:blip r:embed="rId2"/>
            <a:stretch>
              <a:fillRect/>
            </a:stretch>
          </a:blipFill>
        </p:spPr>
      </p:sp>
      <p:sp>
        <p:nvSpPr>
          <p:cNvPr id="4" name="Freeform 4"/>
          <p:cNvSpPr/>
          <p:nvPr/>
        </p:nvSpPr>
        <p:spPr>
          <a:xfrm rot="-3012077">
            <a:off x="-4517324" y="1149019"/>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3">
              <a:alphaModFix amt="31999"/>
            </a:blip>
            <a:stretch>
              <a:fillRect/>
            </a:stretch>
          </a:blipFill>
        </p:spPr>
      </p:sp>
      <p:sp>
        <p:nvSpPr>
          <p:cNvPr id="8" name="TextBox 8"/>
          <p:cNvSpPr txBox="1"/>
          <p:nvPr/>
        </p:nvSpPr>
        <p:spPr>
          <a:xfrm>
            <a:off x="3226656" y="3984975"/>
            <a:ext cx="11834686" cy="2060244"/>
          </a:xfrm>
          <a:prstGeom prst="rect">
            <a:avLst/>
          </a:prstGeom>
        </p:spPr>
        <p:txBody>
          <a:bodyPr wrap="square" lIns="0" tIns="0" rIns="0" bIns="0" rtlCol="0" anchor="t">
            <a:spAutoFit/>
          </a:bodyPr>
          <a:lstStyle/>
          <a:p>
            <a:pPr algn="ctr">
              <a:lnSpc>
                <a:spcPts val="8000"/>
              </a:lnSpc>
            </a:pPr>
            <a:r>
              <a:rPr lang="en-US" sz="8000" dirty="0">
                <a:solidFill>
                  <a:srgbClr val="FFFFFF"/>
                </a:solidFill>
                <a:latin typeface="Open Sans 1 Bold"/>
                <a:ea typeface="Open Sans 1 Bold"/>
                <a:cs typeface="Open Sans 1 Bold"/>
              </a:rPr>
              <a:t>TẬP DỮ LIỆU VÀ TIỀN XỬ LÝ DỮ LIỆU</a:t>
            </a:r>
          </a:p>
        </p:txBody>
      </p:sp>
      <p:sp>
        <p:nvSpPr>
          <p:cNvPr id="14" name="TextBox 14"/>
          <p:cNvSpPr txBox="1"/>
          <p:nvPr/>
        </p:nvSpPr>
        <p:spPr>
          <a:xfrm>
            <a:off x="619711" y="2850623"/>
            <a:ext cx="3086100" cy="3194596"/>
          </a:xfrm>
          <a:prstGeom prst="rect">
            <a:avLst/>
          </a:prstGeom>
        </p:spPr>
        <p:txBody>
          <a:bodyPr lIns="50800" tIns="50800" rIns="50800" bIns="50800" rtlCol="0" anchor="ctr"/>
          <a:lstStyle/>
          <a:p>
            <a:pPr algn="ctr">
              <a:lnSpc>
                <a:spcPts val="2240"/>
              </a:lnSpc>
            </a:pPr>
            <a:endParaRPr/>
          </a:p>
        </p:txBody>
      </p:sp>
      <p:sp>
        <p:nvSpPr>
          <p:cNvPr id="26" name="Freeform 26"/>
          <p:cNvSpPr/>
          <p:nvPr/>
        </p:nvSpPr>
        <p:spPr>
          <a:xfrm>
            <a:off x="1645436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13468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48674"/>
            <a:ext cx="10362382" cy="1060451"/>
          </a:xfrm>
          <a:prstGeom prst="rect">
            <a:avLst/>
          </a:prstGeom>
        </p:spPr>
        <p:txBody>
          <a:bodyPr lIns="0" tIns="0" rIns="0" bIns="0" rtlCol="0" anchor="t">
            <a:spAutoFit/>
          </a:bodyPr>
          <a:lstStyle/>
          <a:p>
            <a:pPr>
              <a:lnSpc>
                <a:spcPts val="8000"/>
              </a:lnSpc>
            </a:pPr>
            <a:r>
              <a:rPr lang="en-US" sz="8000" dirty="0">
                <a:solidFill>
                  <a:srgbClr val="000000"/>
                </a:solidFill>
                <a:latin typeface="Open Sans 1 Bold"/>
              </a:rPr>
              <a:t>XỬ LÝ DỮ LIỆU</a:t>
            </a:r>
            <a:endParaRPr lang="en-US" dirty="0"/>
          </a:p>
        </p:txBody>
      </p:sp>
      <p:grpSp>
        <p:nvGrpSpPr>
          <p:cNvPr id="8" name="Group 8"/>
          <p:cNvGrpSpPr/>
          <p:nvPr/>
        </p:nvGrpSpPr>
        <p:grpSpPr>
          <a:xfrm>
            <a:off x="1028700" y="2579048"/>
            <a:ext cx="7932067" cy="2850289"/>
            <a:chOff x="0" y="0"/>
            <a:chExt cx="2089104" cy="750693"/>
          </a:xfrm>
        </p:grpSpPr>
        <p:sp>
          <p:nvSpPr>
            <p:cNvPr id="9" name="Freeform 9"/>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a:solidFill>
                <a:srgbClr val="A6A6A6"/>
              </a:solidFill>
            </a:ln>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grpSp>
        <p:nvGrpSpPr>
          <p:cNvPr id="17" name="Group 17"/>
          <p:cNvGrpSpPr/>
          <p:nvPr/>
        </p:nvGrpSpPr>
        <p:grpSpPr>
          <a:xfrm>
            <a:off x="1005839" y="5912573"/>
            <a:ext cx="7932067" cy="2850289"/>
            <a:chOff x="0" y="0"/>
            <a:chExt cx="2089104" cy="750693"/>
          </a:xfrm>
        </p:grpSpPr>
        <p:sp>
          <p:nvSpPr>
            <p:cNvPr id="18" name="Freeform 18"/>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a:solidFill>
                <a:srgbClr val="A6A6A6"/>
              </a:solidFill>
            </a:ln>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
        <p:nvSpPr>
          <p:cNvPr id="20" name="TextBox 20"/>
          <p:cNvSpPr txBox="1"/>
          <p:nvPr/>
        </p:nvSpPr>
        <p:spPr>
          <a:xfrm>
            <a:off x="1769622" y="3550372"/>
            <a:ext cx="7191144" cy="1360629"/>
          </a:xfrm>
          <a:prstGeom prst="rect">
            <a:avLst/>
          </a:prstGeom>
        </p:spPr>
        <p:txBody>
          <a:bodyPr wrap="square" lIns="0" tIns="0" rIns="0" bIns="0" rtlCol="0" anchor="t">
            <a:spAutoFit/>
          </a:bodyPr>
          <a:lstStyle/>
          <a:p>
            <a:pPr marL="457200" indent="-457200">
              <a:lnSpc>
                <a:spcPts val="3639"/>
              </a:lnSpc>
              <a:buFontTx/>
              <a:buChar char="-"/>
            </a:pPr>
            <a:r>
              <a:rPr lang="vi-VN" sz="2750" dirty="0">
                <a:solidFill>
                  <a:srgbClr val="000000"/>
                </a:solidFill>
                <a:latin typeface="Open Sans 1"/>
                <a:ea typeface="Open Sans 1"/>
                <a:cs typeface="Open Sans 1"/>
              </a:rPr>
              <a:t>Mã hóa đặc trưng dạng chuỗi: Sử dụng `pd.to_numeric`, `LabelEncoder`, và `OneHotEncoder`.</a:t>
            </a:r>
          </a:p>
        </p:txBody>
      </p:sp>
      <p:sp>
        <p:nvSpPr>
          <p:cNvPr id="22" name="TextBox 22"/>
          <p:cNvSpPr txBox="1"/>
          <p:nvPr/>
        </p:nvSpPr>
        <p:spPr>
          <a:xfrm>
            <a:off x="10220068" y="2906710"/>
            <a:ext cx="6450224" cy="1822294"/>
          </a:xfrm>
          <a:prstGeom prst="rect">
            <a:avLst/>
          </a:prstGeom>
        </p:spPr>
        <p:txBody>
          <a:bodyPr lIns="0" tIns="0" rIns="0" bIns="0" rtlCol="0" anchor="t">
            <a:spAutoFit/>
          </a:bodyPr>
          <a:lstStyle/>
          <a:p>
            <a:pPr>
              <a:lnSpc>
                <a:spcPts val="3639"/>
              </a:lnSpc>
            </a:pPr>
            <a:r>
              <a:rPr lang="en-US" sz="2750" dirty="0">
                <a:latin typeface="Open Sans 1"/>
                <a:ea typeface="Open Sans 1"/>
                <a:cs typeface="Open Sans 1"/>
              </a:rPr>
              <a:t>- </a:t>
            </a:r>
            <a:r>
              <a:rPr lang="en-US" sz="2750" dirty="0" err="1">
                <a:latin typeface="Open Sans 1"/>
                <a:ea typeface="Open Sans 1"/>
                <a:cs typeface="Open Sans 1"/>
              </a:rPr>
              <a:t>Kiểm</a:t>
            </a:r>
            <a:r>
              <a:rPr lang="en-US" sz="2750" dirty="0">
                <a:latin typeface="Open Sans 1"/>
                <a:ea typeface="Open Sans 1"/>
                <a:cs typeface="Open Sans 1"/>
              </a:rPr>
              <a:t> </a:t>
            </a:r>
            <a:r>
              <a:rPr lang="en-US" sz="2750" dirty="0" err="1">
                <a:latin typeface="Open Sans 1"/>
                <a:ea typeface="Open Sans 1"/>
                <a:cs typeface="Open Sans 1"/>
              </a:rPr>
              <a:t>tra</a:t>
            </a:r>
            <a:r>
              <a:rPr lang="en-US" sz="2750" dirty="0">
                <a:latin typeface="Open Sans 1"/>
                <a:ea typeface="Open Sans 1"/>
                <a:cs typeface="Open Sans 1"/>
              </a:rPr>
              <a:t> </a:t>
            </a:r>
            <a:r>
              <a:rPr lang="en-US" sz="2750" dirty="0" err="1">
                <a:latin typeface="Open Sans 1"/>
                <a:ea typeface="Open Sans 1"/>
                <a:cs typeface="Open Sans 1"/>
              </a:rPr>
              <a:t>tỷ</a:t>
            </a:r>
            <a:r>
              <a:rPr lang="en-US" sz="2750" dirty="0">
                <a:latin typeface="Open Sans 1"/>
                <a:ea typeface="Open Sans 1"/>
                <a:cs typeface="Open Sans 1"/>
              </a:rPr>
              <a:t> </a:t>
            </a:r>
            <a:r>
              <a:rPr lang="en-US" sz="2750" dirty="0" err="1">
                <a:latin typeface="Open Sans 1"/>
                <a:ea typeface="Open Sans 1"/>
                <a:cs typeface="Open Sans 1"/>
              </a:rPr>
              <a:t>lệ</a:t>
            </a:r>
            <a:r>
              <a:rPr lang="en-US" sz="2750" dirty="0">
                <a:latin typeface="Open Sans 1"/>
                <a:ea typeface="Open Sans 1"/>
                <a:cs typeface="Open Sans 1"/>
              </a:rPr>
              <a:t> </a:t>
            </a:r>
            <a:r>
              <a:rPr lang="en-US" sz="2750" dirty="0" err="1">
                <a:latin typeface="Open Sans 1"/>
                <a:ea typeface="Open Sans 1"/>
                <a:cs typeface="Open Sans 1"/>
              </a:rPr>
              <a:t>lớp</a:t>
            </a:r>
            <a:r>
              <a:rPr lang="en-US" sz="2750" dirty="0">
                <a:latin typeface="Open Sans 1"/>
                <a:ea typeface="Open Sans 1"/>
                <a:cs typeface="Open Sans 1"/>
              </a:rPr>
              <a:t>: </a:t>
            </a:r>
            <a:r>
              <a:rPr lang="en-US" sz="2750" dirty="0" err="1">
                <a:latin typeface="Open Sans 1"/>
                <a:ea typeface="Open Sans 1"/>
                <a:cs typeface="Open Sans 1"/>
              </a:rPr>
              <a:t>Đánh</a:t>
            </a:r>
            <a:r>
              <a:rPr lang="en-US" sz="2750" dirty="0">
                <a:latin typeface="Open Sans 1"/>
                <a:ea typeface="Open Sans 1"/>
                <a:cs typeface="Open Sans 1"/>
              </a:rPr>
              <a:t> </a:t>
            </a:r>
            <a:r>
              <a:rPr lang="en-US" sz="2750" dirty="0" err="1">
                <a:latin typeface="Open Sans 1"/>
                <a:ea typeface="Open Sans 1"/>
                <a:cs typeface="Open Sans 1"/>
              </a:rPr>
              <a:t>giá</a:t>
            </a:r>
            <a:r>
              <a:rPr lang="en-US" sz="2750" dirty="0">
                <a:latin typeface="Open Sans 1"/>
                <a:ea typeface="Open Sans 1"/>
                <a:cs typeface="Open Sans 1"/>
              </a:rPr>
              <a:t> </a:t>
            </a:r>
            <a:r>
              <a:rPr lang="en-US" sz="2750" dirty="0" err="1">
                <a:latin typeface="Open Sans 1"/>
                <a:ea typeface="Open Sans 1"/>
                <a:cs typeface="Open Sans 1"/>
              </a:rPr>
              <a:t>mức</a:t>
            </a:r>
            <a:r>
              <a:rPr lang="en-US" sz="2750" dirty="0">
                <a:latin typeface="Open Sans 1"/>
                <a:ea typeface="Open Sans 1"/>
                <a:cs typeface="Open Sans 1"/>
              </a:rPr>
              <a:t> </a:t>
            </a:r>
            <a:r>
              <a:rPr lang="en-US" sz="2750" dirty="0" err="1">
                <a:latin typeface="Open Sans 1"/>
                <a:ea typeface="Open Sans 1"/>
                <a:cs typeface="Open Sans 1"/>
              </a:rPr>
              <a:t>độ</a:t>
            </a:r>
            <a:r>
              <a:rPr lang="en-US" sz="2750" dirty="0">
                <a:latin typeface="Open Sans 1"/>
                <a:ea typeface="Open Sans 1"/>
                <a:cs typeface="Open Sans 1"/>
              </a:rPr>
              <a:t> </a:t>
            </a:r>
            <a:r>
              <a:rPr lang="en-US" sz="2750" dirty="0" err="1">
                <a:latin typeface="Open Sans 1"/>
                <a:ea typeface="Open Sans 1"/>
                <a:cs typeface="Open Sans 1"/>
              </a:rPr>
              <a:t>mất</a:t>
            </a:r>
            <a:r>
              <a:rPr lang="en-US" sz="2750" dirty="0">
                <a:latin typeface="Open Sans 1"/>
                <a:ea typeface="Open Sans 1"/>
                <a:cs typeface="Open Sans 1"/>
              </a:rPr>
              <a:t> </a:t>
            </a:r>
            <a:r>
              <a:rPr lang="en-US" sz="2750" dirty="0" err="1">
                <a:latin typeface="Open Sans 1"/>
                <a:ea typeface="Open Sans 1"/>
                <a:cs typeface="Open Sans 1"/>
              </a:rPr>
              <a:t>cân</a:t>
            </a:r>
            <a:r>
              <a:rPr lang="en-US" sz="2750" dirty="0">
                <a:latin typeface="Open Sans 1"/>
                <a:ea typeface="Open Sans 1"/>
                <a:cs typeface="Open Sans 1"/>
              </a:rPr>
              <a:t> </a:t>
            </a:r>
            <a:r>
              <a:rPr lang="en-US" sz="2750" dirty="0" err="1">
                <a:latin typeface="Open Sans 1"/>
                <a:ea typeface="Open Sans 1"/>
                <a:cs typeface="Open Sans 1"/>
              </a:rPr>
              <a:t>bằng</a:t>
            </a:r>
            <a:r>
              <a:rPr lang="en-US" sz="2750" dirty="0">
                <a:latin typeface="Open Sans 1"/>
                <a:ea typeface="Open Sans 1"/>
                <a:cs typeface="Open Sans 1"/>
              </a:rPr>
              <a:t>.</a:t>
            </a:r>
          </a:p>
          <a:p>
            <a:pPr>
              <a:lnSpc>
                <a:spcPts val="3639"/>
              </a:lnSpc>
            </a:pPr>
            <a:r>
              <a:rPr lang="en-US" sz="2750" dirty="0">
                <a:latin typeface="Open Sans 1"/>
                <a:ea typeface="Open Sans 1"/>
                <a:cs typeface="Open Sans 1"/>
              </a:rPr>
              <a:t>- </a:t>
            </a:r>
            <a:r>
              <a:rPr lang="en-US" sz="2750" dirty="0" err="1">
                <a:latin typeface="Open Sans 1"/>
                <a:ea typeface="Open Sans 1"/>
                <a:cs typeface="Open Sans 1"/>
              </a:rPr>
              <a:t>Trực</a:t>
            </a:r>
            <a:r>
              <a:rPr lang="en-US" sz="2750" dirty="0">
                <a:latin typeface="Open Sans 1"/>
                <a:ea typeface="Open Sans 1"/>
                <a:cs typeface="Open Sans 1"/>
              </a:rPr>
              <a:t> </a:t>
            </a:r>
            <a:r>
              <a:rPr lang="en-US" sz="2750" dirty="0" err="1">
                <a:latin typeface="Open Sans 1"/>
                <a:ea typeface="Open Sans 1"/>
                <a:cs typeface="Open Sans 1"/>
              </a:rPr>
              <a:t>quan</a:t>
            </a:r>
            <a:r>
              <a:rPr lang="en-US" sz="2750" dirty="0">
                <a:latin typeface="Open Sans 1"/>
                <a:ea typeface="Open Sans 1"/>
                <a:cs typeface="Open Sans 1"/>
              </a:rPr>
              <a:t> </a:t>
            </a:r>
            <a:r>
              <a:rPr lang="en-US" sz="2750" dirty="0" err="1">
                <a:latin typeface="Open Sans 1"/>
                <a:ea typeface="Open Sans 1"/>
                <a:cs typeface="Open Sans 1"/>
              </a:rPr>
              <a:t>hóa</a:t>
            </a:r>
            <a:r>
              <a:rPr lang="en-US" sz="2750" dirty="0">
                <a:latin typeface="Open Sans 1"/>
                <a:ea typeface="Open Sans 1"/>
                <a:cs typeface="Open Sans 1"/>
              </a:rPr>
              <a:t> </a:t>
            </a:r>
            <a:r>
              <a:rPr lang="en-US" sz="2750" dirty="0" err="1">
                <a:latin typeface="Open Sans 1"/>
                <a:ea typeface="Open Sans 1"/>
                <a:cs typeface="Open Sans 1"/>
              </a:rPr>
              <a:t>phân</a:t>
            </a:r>
            <a:r>
              <a:rPr lang="en-US" sz="2750" dirty="0">
                <a:latin typeface="Open Sans 1"/>
                <a:ea typeface="Open Sans 1"/>
                <a:cs typeface="Open Sans 1"/>
              </a:rPr>
              <a:t> </a:t>
            </a:r>
            <a:r>
              <a:rPr lang="en-US" sz="2750" dirty="0" err="1">
                <a:latin typeface="Open Sans 1"/>
                <a:ea typeface="Open Sans 1"/>
                <a:cs typeface="Open Sans 1"/>
              </a:rPr>
              <a:t>bố</a:t>
            </a:r>
            <a:r>
              <a:rPr lang="en-US" sz="2750" dirty="0">
                <a:latin typeface="Open Sans 1"/>
                <a:ea typeface="Open Sans 1"/>
                <a:cs typeface="Open Sans 1"/>
              </a:rPr>
              <a:t> </a:t>
            </a:r>
            <a:r>
              <a:rPr lang="en-US" sz="2750" dirty="0" err="1">
                <a:latin typeface="Open Sans 1"/>
                <a:ea typeface="Open Sans 1"/>
                <a:cs typeface="Open Sans 1"/>
              </a:rPr>
              <a:t>lớp</a:t>
            </a:r>
            <a:r>
              <a:rPr lang="en-US" sz="2750" dirty="0">
                <a:latin typeface="Open Sans 1"/>
                <a:ea typeface="Open Sans 1"/>
                <a:cs typeface="Open Sans 1"/>
              </a:rPr>
              <a:t>: </a:t>
            </a:r>
            <a:r>
              <a:rPr lang="en-US" sz="2750" dirty="0" err="1">
                <a:latin typeface="Open Sans 1"/>
                <a:ea typeface="Open Sans 1"/>
                <a:cs typeface="Open Sans 1"/>
              </a:rPr>
              <a:t>Sử</a:t>
            </a:r>
            <a:r>
              <a:rPr lang="en-US" sz="2750" dirty="0">
                <a:latin typeface="Open Sans 1"/>
                <a:ea typeface="Open Sans 1"/>
                <a:cs typeface="Open Sans 1"/>
              </a:rPr>
              <a:t> </a:t>
            </a:r>
            <a:r>
              <a:rPr lang="en-US" sz="2750" dirty="0" err="1">
                <a:latin typeface="Open Sans 1"/>
                <a:ea typeface="Open Sans 1"/>
                <a:cs typeface="Open Sans 1"/>
              </a:rPr>
              <a:t>dụng</a:t>
            </a:r>
            <a:r>
              <a:rPr lang="en-US" sz="2750" dirty="0">
                <a:latin typeface="Open Sans 1"/>
                <a:ea typeface="Open Sans 1"/>
                <a:cs typeface="Open Sans 1"/>
              </a:rPr>
              <a:t> </a:t>
            </a:r>
            <a:r>
              <a:rPr lang="en-US" sz="2750" dirty="0" err="1">
                <a:latin typeface="Open Sans 1"/>
                <a:ea typeface="Open Sans 1"/>
                <a:cs typeface="Open Sans 1"/>
              </a:rPr>
              <a:t>biểu</a:t>
            </a:r>
            <a:r>
              <a:rPr lang="en-US" sz="2750" dirty="0">
                <a:latin typeface="Open Sans 1"/>
                <a:ea typeface="Open Sans 1"/>
                <a:cs typeface="Open Sans 1"/>
              </a:rPr>
              <a:t> </a:t>
            </a:r>
            <a:r>
              <a:rPr lang="en-US" sz="2750" dirty="0" err="1">
                <a:latin typeface="Open Sans 1"/>
                <a:ea typeface="Open Sans 1"/>
                <a:cs typeface="Open Sans 1"/>
              </a:rPr>
              <a:t>đồ</a:t>
            </a:r>
            <a:r>
              <a:rPr lang="en-US" sz="2750" dirty="0">
                <a:latin typeface="Open Sans 1"/>
                <a:ea typeface="Open Sans 1"/>
                <a:cs typeface="Open Sans 1"/>
              </a:rPr>
              <a:t> </a:t>
            </a:r>
            <a:r>
              <a:rPr lang="en-US" sz="2750" dirty="0" err="1">
                <a:latin typeface="Open Sans 1"/>
                <a:ea typeface="Open Sans 1"/>
                <a:cs typeface="Open Sans 1"/>
              </a:rPr>
              <a:t>để</a:t>
            </a:r>
            <a:r>
              <a:rPr lang="en-US" sz="2750" dirty="0">
                <a:latin typeface="Open Sans 1"/>
                <a:ea typeface="Open Sans 1"/>
                <a:cs typeface="Open Sans 1"/>
              </a:rPr>
              <a:t> </a:t>
            </a:r>
            <a:r>
              <a:rPr lang="en-US" sz="2750" dirty="0" err="1">
                <a:latin typeface="Open Sans 1"/>
                <a:ea typeface="Open Sans 1"/>
                <a:cs typeface="Open Sans 1"/>
              </a:rPr>
              <a:t>nhận</a:t>
            </a:r>
            <a:r>
              <a:rPr lang="en-US" sz="2750" dirty="0">
                <a:latin typeface="Open Sans 1"/>
                <a:ea typeface="Open Sans 1"/>
                <a:cs typeface="Open Sans 1"/>
              </a:rPr>
              <a:t> </a:t>
            </a:r>
            <a:r>
              <a:rPr lang="en-US" sz="2750" dirty="0" err="1">
                <a:latin typeface="Open Sans 1"/>
                <a:ea typeface="Open Sans 1"/>
                <a:cs typeface="Open Sans 1"/>
              </a:rPr>
              <a:t>biết</a:t>
            </a:r>
            <a:r>
              <a:rPr lang="en-US" sz="2750" dirty="0">
                <a:latin typeface="Open Sans 1"/>
                <a:ea typeface="Open Sans 1"/>
                <a:cs typeface="Open Sans 1"/>
              </a:rPr>
              <a:t> </a:t>
            </a:r>
            <a:r>
              <a:rPr lang="en-US" sz="2750" dirty="0" err="1">
                <a:latin typeface="Open Sans 1"/>
                <a:ea typeface="Open Sans 1"/>
                <a:cs typeface="Open Sans 1"/>
              </a:rPr>
              <a:t>sự</a:t>
            </a:r>
            <a:r>
              <a:rPr lang="en-US" sz="2750" dirty="0">
                <a:latin typeface="Open Sans 1"/>
                <a:ea typeface="Open Sans 1"/>
                <a:cs typeface="Open Sans 1"/>
              </a:rPr>
              <a:t> </a:t>
            </a:r>
            <a:r>
              <a:rPr lang="en-US" sz="2750" dirty="0" err="1">
                <a:latin typeface="Open Sans 1"/>
                <a:ea typeface="Open Sans 1"/>
                <a:cs typeface="Open Sans 1"/>
              </a:rPr>
              <a:t>mất</a:t>
            </a:r>
            <a:r>
              <a:rPr lang="en-US" sz="2750" dirty="0">
                <a:latin typeface="Open Sans 1"/>
                <a:ea typeface="Open Sans 1"/>
                <a:cs typeface="Open Sans 1"/>
              </a:rPr>
              <a:t> </a:t>
            </a:r>
            <a:r>
              <a:rPr lang="en-US" sz="2750" dirty="0" err="1">
                <a:latin typeface="Open Sans 1"/>
                <a:ea typeface="Open Sans 1"/>
                <a:cs typeface="Open Sans 1"/>
              </a:rPr>
              <a:t>cân</a:t>
            </a:r>
            <a:r>
              <a:rPr lang="en-US" sz="2750" dirty="0">
                <a:latin typeface="Open Sans 1"/>
                <a:ea typeface="Open Sans 1"/>
                <a:cs typeface="Open Sans 1"/>
              </a:rPr>
              <a:t> </a:t>
            </a:r>
            <a:r>
              <a:rPr lang="en-US" sz="2750" dirty="0" err="1">
                <a:latin typeface="Open Sans 1"/>
                <a:ea typeface="Open Sans 1"/>
                <a:cs typeface="Open Sans 1"/>
              </a:rPr>
              <a:t>bằng</a:t>
            </a:r>
            <a:r>
              <a:rPr lang="en-US" sz="2750" dirty="0">
                <a:latin typeface="Open Sans 1"/>
                <a:ea typeface="Open Sans 1"/>
                <a:cs typeface="Open Sans 1"/>
              </a:rPr>
              <a:t>.</a:t>
            </a:r>
          </a:p>
        </p:txBody>
      </p:sp>
      <p:sp>
        <p:nvSpPr>
          <p:cNvPr id="23" name="TextBox 23"/>
          <p:cNvSpPr txBox="1"/>
          <p:nvPr/>
        </p:nvSpPr>
        <p:spPr>
          <a:xfrm>
            <a:off x="1746760" y="6949484"/>
            <a:ext cx="6604474" cy="1822294"/>
          </a:xfrm>
          <a:prstGeom prst="rect">
            <a:avLst/>
          </a:prstGeom>
        </p:spPr>
        <p:txBody>
          <a:bodyPr lIns="0" tIns="0" rIns="0" bIns="0" rtlCol="0" anchor="t">
            <a:spAutoFit/>
          </a:bodyPr>
          <a:lstStyle/>
          <a:p>
            <a:pPr>
              <a:lnSpc>
                <a:spcPts val="3639"/>
              </a:lnSpc>
            </a:pPr>
            <a:r>
              <a:rPr lang="vi-VN" sz="2750" dirty="0">
                <a:solidFill>
                  <a:srgbClr val="000000"/>
                </a:solidFill>
                <a:latin typeface="Open Sans 1"/>
                <a:ea typeface="Open Sans 1"/>
                <a:cs typeface="Open Sans 1"/>
              </a:rPr>
              <a:t>- Chia dữ liệu: Thành tập huấn luyện và kiểm thử.</a:t>
            </a:r>
          </a:p>
          <a:p>
            <a:pPr>
              <a:lnSpc>
                <a:spcPts val="3639"/>
              </a:lnSpc>
            </a:pPr>
            <a:r>
              <a:rPr lang="vi-VN" sz="2750" dirty="0">
                <a:solidFill>
                  <a:srgbClr val="000000"/>
                </a:solidFill>
                <a:latin typeface="Open Sans 1"/>
                <a:ea typeface="Open Sans 1"/>
                <a:cs typeface="Open Sans 1"/>
              </a:rPr>
              <a:t>- Chuẩn hóa đặc trưng: Đảm bảo giá trị nằm trong cùng một khoảng.</a:t>
            </a:r>
          </a:p>
        </p:txBody>
      </p:sp>
      <p:sp>
        <p:nvSpPr>
          <p:cNvPr id="24" name="Freeform 24"/>
          <p:cNvSpPr/>
          <p:nvPr/>
        </p:nvSpPr>
        <p:spPr>
          <a:xfrm>
            <a:off x="1769622" y="2852113"/>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0220068" y="2208451"/>
            <a:ext cx="545980" cy="545980"/>
          </a:xfrm>
          <a:custGeom>
            <a:avLst/>
            <a:gdLst/>
            <a:ahLst/>
            <a:cxnLst/>
            <a:rect l="l" t="t" r="r" b="b"/>
            <a:pathLst>
              <a:path w="545980" h="545980">
                <a:moveTo>
                  <a:pt x="0" y="0"/>
                </a:moveTo>
                <a:lnTo>
                  <a:pt x="545981" y="0"/>
                </a:lnTo>
                <a:lnTo>
                  <a:pt x="545981" y="545980"/>
                </a:lnTo>
                <a:lnTo>
                  <a:pt x="0" y="545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a:off x="1746760" y="6190392"/>
            <a:ext cx="545980" cy="545980"/>
          </a:xfrm>
          <a:custGeom>
            <a:avLst/>
            <a:gdLst/>
            <a:ahLst/>
            <a:cxnLst/>
            <a:rect l="l" t="t" r="r" b="b"/>
            <a:pathLst>
              <a:path w="545980" h="545980">
                <a:moveTo>
                  <a:pt x="0" y="0"/>
                </a:moveTo>
                <a:lnTo>
                  <a:pt x="545981" y="0"/>
                </a:lnTo>
                <a:lnTo>
                  <a:pt x="545981" y="545980"/>
                </a:lnTo>
                <a:lnTo>
                  <a:pt x="0" y="545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20">
            <a:extLst>
              <a:ext uri="{FF2B5EF4-FFF2-40B4-BE49-F238E27FC236}">
                <a16:creationId xmlns:a16="http://schemas.microsoft.com/office/drawing/2014/main" id="{8ED7D187-43A8-4BCE-9CAE-C05C8847DB8E}"/>
              </a:ext>
            </a:extLst>
          </p:cNvPr>
          <p:cNvSpPr txBox="1"/>
          <p:nvPr/>
        </p:nvSpPr>
        <p:spPr>
          <a:xfrm rot="-10800000" flipV="1">
            <a:off x="2531619" y="2686880"/>
            <a:ext cx="4750227" cy="900568"/>
          </a:xfrm>
          <a:prstGeom prst="rect">
            <a:avLst/>
          </a:prstGeom>
        </p:spPr>
        <p:txBody>
          <a:bodyPr wrap="square" lIns="0" tIns="0" rIns="0" bIns="0" rtlCol="0" anchor="t">
            <a:spAutoFit/>
          </a:bodyPr>
          <a:lstStyle/>
          <a:p>
            <a:pPr>
              <a:lnSpc>
                <a:spcPts val="3639"/>
              </a:lnSpc>
            </a:pPr>
            <a:r>
              <a:rPr lang="en-US" sz="2750" b="1" dirty="0">
                <a:solidFill>
                  <a:srgbClr val="000000"/>
                </a:solidFill>
                <a:latin typeface="Open Sans 1"/>
              </a:rPr>
              <a:t> XỬ LÝ DỮ LIỆU RỖNG VÀ DẠNG CHUỖI</a:t>
            </a:r>
            <a:endParaRPr lang="en-US" dirty="0"/>
          </a:p>
        </p:txBody>
      </p:sp>
      <p:sp>
        <p:nvSpPr>
          <p:cNvPr id="32" name="TextBox 20">
            <a:extLst>
              <a:ext uri="{FF2B5EF4-FFF2-40B4-BE49-F238E27FC236}">
                <a16:creationId xmlns:a16="http://schemas.microsoft.com/office/drawing/2014/main" id="{F06F4050-4F5A-73BF-E456-0BAB301B10B2}"/>
              </a:ext>
            </a:extLst>
          </p:cNvPr>
          <p:cNvSpPr txBox="1"/>
          <p:nvPr/>
        </p:nvSpPr>
        <p:spPr>
          <a:xfrm rot="-10800000" flipV="1">
            <a:off x="10970284" y="2353425"/>
            <a:ext cx="4608724" cy="438903"/>
          </a:xfrm>
          <a:prstGeom prst="rect">
            <a:avLst/>
          </a:prstGeom>
        </p:spPr>
        <p:txBody>
          <a:bodyPr wrap="square" lIns="0" tIns="0" rIns="0" bIns="0" rtlCol="0" anchor="t">
            <a:spAutoFit/>
          </a:bodyPr>
          <a:lstStyle/>
          <a:p>
            <a:pPr>
              <a:lnSpc>
                <a:spcPts val="3639"/>
              </a:lnSpc>
            </a:pPr>
            <a:r>
              <a:rPr lang="en-US" sz="2750" b="1" dirty="0">
                <a:latin typeface="Open Sans 1"/>
                <a:ea typeface="Open Sans 1"/>
                <a:cs typeface="Open Sans 1"/>
              </a:rPr>
              <a:t> ĐÁNH GIÁ PHÂN PHỐI LỚP</a:t>
            </a:r>
            <a:endParaRPr lang="en-US" sz="2800" dirty="0"/>
          </a:p>
        </p:txBody>
      </p:sp>
      <p:sp>
        <p:nvSpPr>
          <p:cNvPr id="36" name="TextBox 20">
            <a:extLst>
              <a:ext uri="{FF2B5EF4-FFF2-40B4-BE49-F238E27FC236}">
                <a16:creationId xmlns:a16="http://schemas.microsoft.com/office/drawing/2014/main" id="{756A4DA0-8B31-F156-A45C-40E4DE3770B7}"/>
              </a:ext>
            </a:extLst>
          </p:cNvPr>
          <p:cNvSpPr txBox="1"/>
          <p:nvPr/>
        </p:nvSpPr>
        <p:spPr>
          <a:xfrm rot="-10800000" flipV="1">
            <a:off x="2512851" y="6006978"/>
            <a:ext cx="3624474" cy="900568"/>
          </a:xfrm>
          <a:prstGeom prst="rect">
            <a:avLst/>
          </a:prstGeom>
        </p:spPr>
        <p:txBody>
          <a:bodyPr wrap="square" lIns="0" tIns="0" rIns="0" bIns="0" rtlCol="0" anchor="t">
            <a:spAutoFit/>
          </a:bodyPr>
          <a:lstStyle/>
          <a:p>
            <a:pPr>
              <a:lnSpc>
                <a:spcPts val="3639"/>
              </a:lnSpc>
            </a:pPr>
            <a:r>
              <a:rPr lang="en-US" sz="2750" b="1" dirty="0">
                <a:solidFill>
                  <a:srgbClr val="000000"/>
                </a:solidFill>
                <a:latin typeface="Open Sans 1"/>
              </a:rPr>
              <a:t> CHIA DỮ LIỆU VÀ CHUẨN HÓA</a:t>
            </a:r>
            <a:endParaRPr lang="en-US" dirty="0"/>
          </a:p>
        </p:txBody>
      </p:sp>
      <p:sp>
        <p:nvSpPr>
          <p:cNvPr id="38" name="TextBox 10">
            <a:extLst>
              <a:ext uri="{FF2B5EF4-FFF2-40B4-BE49-F238E27FC236}">
                <a16:creationId xmlns:a16="http://schemas.microsoft.com/office/drawing/2014/main" id="{E9608B84-63D3-0AAC-C138-86515BD6042B}"/>
              </a:ext>
            </a:extLst>
          </p:cNvPr>
          <p:cNvSpPr txBox="1"/>
          <p:nvPr/>
        </p:nvSpPr>
        <p:spPr>
          <a:xfrm>
            <a:off x="868326" y="9174168"/>
            <a:ext cx="2958578" cy="264158"/>
          </a:xfrm>
          <a:prstGeom prst="rect">
            <a:avLst/>
          </a:prstGeom>
        </p:spPr>
        <p:txBody>
          <a:bodyPr lIns="0" tIns="0" rIns="0" bIns="0" rtlCol="0" anchor="t">
            <a:spAutoFit/>
          </a:bodyPr>
          <a:lstStyle/>
          <a:p>
            <a:pPr>
              <a:lnSpc>
                <a:spcPts val="2240"/>
              </a:lnSpc>
            </a:pPr>
            <a:r>
              <a:rPr lang="en-US" sz="1600">
                <a:solidFill>
                  <a:srgbClr val="000000"/>
                </a:solidFill>
                <a:latin typeface="Open Sans 1"/>
              </a:rPr>
              <a:t>APPLIED STATISTICS</a:t>
            </a:r>
            <a:endParaRPr lang="en-US">
              <a:solidFill>
                <a:srgbClr val="000000"/>
              </a:solidFill>
            </a:endParaRPr>
          </a:p>
        </p:txBody>
      </p:sp>
      <p:pic>
        <p:nvPicPr>
          <p:cNvPr id="7" name="Picture 6">
            <a:extLst>
              <a:ext uri="{FF2B5EF4-FFF2-40B4-BE49-F238E27FC236}">
                <a16:creationId xmlns:a16="http://schemas.microsoft.com/office/drawing/2014/main" id="{2F0300B7-68BD-4C27-BEB1-10EC0719C834}"/>
              </a:ext>
            </a:extLst>
          </p:cNvPr>
          <p:cNvPicPr>
            <a:picLocks noChangeAspect="1"/>
          </p:cNvPicPr>
          <p:nvPr/>
        </p:nvPicPr>
        <p:blipFill>
          <a:blip r:embed="rId7"/>
          <a:stretch>
            <a:fillRect/>
          </a:stretch>
        </p:blipFill>
        <p:spPr>
          <a:xfrm>
            <a:off x="9776394" y="5152235"/>
            <a:ext cx="6893898" cy="5134765"/>
          </a:xfrm>
          <a:prstGeom prst="rect">
            <a:avLst/>
          </a:prstGeom>
        </p:spPr>
      </p:pic>
      <p:grpSp>
        <p:nvGrpSpPr>
          <p:cNvPr id="35" name="Group 8">
            <a:extLst>
              <a:ext uri="{FF2B5EF4-FFF2-40B4-BE49-F238E27FC236}">
                <a16:creationId xmlns:a16="http://schemas.microsoft.com/office/drawing/2014/main" id="{A01EA9F9-22D9-4664-8A87-E90E21DEFDC2}"/>
              </a:ext>
            </a:extLst>
          </p:cNvPr>
          <p:cNvGrpSpPr/>
          <p:nvPr/>
        </p:nvGrpSpPr>
        <p:grpSpPr>
          <a:xfrm>
            <a:off x="9479146" y="2125227"/>
            <a:ext cx="7932067" cy="2850289"/>
            <a:chOff x="0" y="0"/>
            <a:chExt cx="2089104" cy="750693"/>
          </a:xfrm>
        </p:grpSpPr>
        <p:sp>
          <p:nvSpPr>
            <p:cNvPr id="37" name="Freeform 9">
              <a:extLst>
                <a:ext uri="{FF2B5EF4-FFF2-40B4-BE49-F238E27FC236}">
                  <a16:creationId xmlns:a16="http://schemas.microsoft.com/office/drawing/2014/main" id="{A5BFD507-5FD7-425F-98D6-9467BE379D53}"/>
                </a:ext>
              </a:extLst>
            </p:cNvPr>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a:solidFill>
                <a:srgbClr val="A6A6A6"/>
              </a:solidFill>
            </a:ln>
          </p:spPr>
        </p:sp>
        <p:sp>
          <p:nvSpPr>
            <p:cNvPr id="39" name="TextBox 10">
              <a:extLst>
                <a:ext uri="{FF2B5EF4-FFF2-40B4-BE49-F238E27FC236}">
                  <a16:creationId xmlns:a16="http://schemas.microsoft.com/office/drawing/2014/main" id="{73226829-E6EF-43FB-95F4-90D8E2108E7F}"/>
                </a:ext>
              </a:extLst>
            </p:cNvPr>
            <p:cNvSpPr txBox="1"/>
            <p:nvPr/>
          </p:nvSpPr>
          <p:spPr>
            <a:xfrm>
              <a:off x="0" y="-28575"/>
              <a:ext cx="812800" cy="841375"/>
            </a:xfrm>
            <a:prstGeom prst="rect">
              <a:avLst/>
            </a:prstGeom>
          </p:spPr>
          <p:txBody>
            <a:bodyPr lIns="50800" tIns="50800" rIns="50800" bIns="50800" rtlCol="0" anchor="ctr"/>
            <a:lstStyle/>
            <a:p>
              <a:pPr algn="ctr">
                <a:lnSpc>
                  <a:spcPts val="2240"/>
                </a:lnSpc>
              </a:pPr>
              <a:endParaRPr/>
            </a:p>
          </p:txBody>
        </p:sp>
      </p:grpSp>
    </p:spTree>
    <p:extLst>
      <p:ext uri="{BB962C8B-B14F-4D97-AF65-F5344CB8AC3E}">
        <p14:creationId xmlns:p14="http://schemas.microsoft.com/office/powerpoint/2010/main" val="384545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43DF"/>
        </a:solidFill>
        <a:effectLst/>
      </p:bgPr>
    </p:bg>
    <p:spTree>
      <p:nvGrpSpPr>
        <p:cNvPr id="1" name=""/>
        <p:cNvGrpSpPr/>
        <p:nvPr/>
      </p:nvGrpSpPr>
      <p:grpSpPr>
        <a:xfrm>
          <a:off x="0" y="0"/>
          <a:ext cx="0" cy="0"/>
          <a:chOff x="0" y="0"/>
          <a:chExt cx="0" cy="0"/>
        </a:xfrm>
      </p:grpSpPr>
      <p:sp>
        <p:nvSpPr>
          <p:cNvPr id="38" name="TextBox 38"/>
          <p:cNvSpPr txBox="1"/>
          <p:nvPr/>
        </p:nvSpPr>
        <p:spPr>
          <a:xfrm>
            <a:off x="6056026" y="4104498"/>
            <a:ext cx="6560858" cy="1039002"/>
          </a:xfrm>
          <a:prstGeom prst="rect">
            <a:avLst/>
          </a:prstGeom>
        </p:spPr>
        <p:txBody>
          <a:bodyPr wrap="square" lIns="0" tIns="0" rIns="0" bIns="0" rtlCol="0" anchor="t">
            <a:spAutoFit/>
          </a:bodyPr>
          <a:lstStyle/>
          <a:p>
            <a:pPr>
              <a:lnSpc>
                <a:spcPts val="8000"/>
              </a:lnSpc>
            </a:pPr>
            <a:r>
              <a:rPr lang="en-US" sz="8000" dirty="0">
                <a:solidFill>
                  <a:srgbClr val="FFFFFF"/>
                </a:solidFill>
                <a:latin typeface="Open Sans 1 Bold"/>
              </a:rPr>
              <a:t>SVM MODEL</a:t>
            </a:r>
            <a:endParaRPr lang="en-US" dirty="0"/>
          </a:p>
        </p:txBody>
      </p:sp>
      <p:sp>
        <p:nvSpPr>
          <p:cNvPr id="71" name="Freeform 71"/>
          <p:cNvSpPr/>
          <p:nvPr/>
        </p:nvSpPr>
        <p:spPr>
          <a:xfrm>
            <a:off x="1610604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5" name="Freeform 75"/>
          <p:cNvSpPr/>
          <p:nvPr/>
        </p:nvSpPr>
        <p:spPr>
          <a:xfrm>
            <a:off x="16454366" y="1189505"/>
            <a:ext cx="696640" cy="296389"/>
          </a:xfrm>
          <a:custGeom>
            <a:avLst/>
            <a:gdLst/>
            <a:ahLst/>
            <a:cxnLst/>
            <a:rect l="l" t="t" r="r" b="b"/>
            <a:pathLst>
              <a:path w="696640" h="296389">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10">
            <a:extLst>
              <a:ext uri="{FF2B5EF4-FFF2-40B4-BE49-F238E27FC236}">
                <a16:creationId xmlns:a16="http://schemas.microsoft.com/office/drawing/2014/main" id="{22B96243-9366-0F4B-FB4A-3538A8CD4611}"/>
              </a:ext>
            </a:extLst>
          </p:cNvPr>
          <p:cNvSpPr txBox="1"/>
          <p:nvPr/>
        </p:nvSpPr>
        <p:spPr>
          <a:xfrm>
            <a:off x="1012934" y="11279242"/>
            <a:ext cx="2958578" cy="264158"/>
          </a:xfrm>
          <a:prstGeom prst="rect">
            <a:avLst/>
          </a:prstGeom>
        </p:spPr>
        <p:txBody>
          <a:bodyPr lIns="0" tIns="0" rIns="0" bIns="0" rtlCol="0" anchor="t">
            <a:spAutoFit/>
          </a:bodyPr>
          <a:lstStyle/>
          <a:p>
            <a:pPr>
              <a:lnSpc>
                <a:spcPts val="2240"/>
              </a:lnSpc>
            </a:pPr>
            <a:r>
              <a:rPr lang="en-US" sz="1600">
                <a:solidFill>
                  <a:srgbClr val="000000"/>
                </a:solidFill>
                <a:latin typeface="Open Sans 1"/>
              </a:rPr>
              <a:t>APPLIED STATISTICS</a:t>
            </a:r>
            <a:endParaRPr lang="en-US">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a:extLst>
              <a:ext uri="{FF2B5EF4-FFF2-40B4-BE49-F238E27FC236}">
                <a16:creationId xmlns:a16="http://schemas.microsoft.com/office/drawing/2014/main" id="{834E40AE-134E-3A13-2475-DDF6FE5FB476}"/>
              </a:ext>
            </a:extLst>
          </p:cNvPr>
          <p:cNvSpPr txBox="1"/>
          <p:nvPr/>
        </p:nvSpPr>
        <p:spPr>
          <a:xfrm>
            <a:off x="1028700" y="848674"/>
            <a:ext cx="10362382" cy="1060451"/>
          </a:xfrm>
          <a:prstGeom prst="rect">
            <a:avLst/>
          </a:prstGeom>
        </p:spPr>
        <p:txBody>
          <a:bodyPr lIns="0" tIns="0" rIns="0" bIns="0" rtlCol="0" anchor="t">
            <a:spAutoFit/>
          </a:bodyPr>
          <a:lstStyle/>
          <a:p>
            <a:pPr>
              <a:lnSpc>
                <a:spcPts val="8000"/>
              </a:lnSpc>
            </a:pPr>
            <a:r>
              <a:rPr lang="en-US" sz="8000" dirty="0">
                <a:solidFill>
                  <a:srgbClr val="000000"/>
                </a:solidFill>
                <a:latin typeface="Open Sans 1 Bold"/>
                <a:ea typeface="Open Sans 1 Bold"/>
                <a:cs typeface="Open Sans 1 Bold"/>
              </a:rPr>
              <a:t>WHY? </a:t>
            </a:r>
            <a:endParaRPr lang="en-US" sz="8000" dirty="0">
              <a:latin typeface="Open Sans 1 Bold"/>
              <a:ea typeface="Open Sans 1 Bold"/>
              <a:cs typeface="Open Sans 1 Bold"/>
            </a:endParaRPr>
          </a:p>
        </p:txBody>
      </p:sp>
      <p:sp>
        <p:nvSpPr>
          <p:cNvPr id="37" name="Freeform 5">
            <a:extLst>
              <a:ext uri="{FF2B5EF4-FFF2-40B4-BE49-F238E27FC236}">
                <a16:creationId xmlns:a16="http://schemas.microsoft.com/office/drawing/2014/main" id="{B5A08550-C384-ED18-DA4B-54F81DEA8460}"/>
              </a:ext>
            </a:extLst>
          </p:cNvPr>
          <p:cNvSpPr/>
          <p:nvPr/>
        </p:nvSpPr>
        <p:spPr>
          <a:xfrm>
            <a:off x="-717851" y="5610312"/>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3">
              <a:alphaModFix amt="39000"/>
            </a:blip>
            <a:stretch>
              <a:fillRect/>
            </a:stretch>
          </a:blipFill>
        </p:spPr>
      </p:sp>
      <p:sp>
        <p:nvSpPr>
          <p:cNvPr id="49" name="TextBox 20">
            <a:extLst>
              <a:ext uri="{FF2B5EF4-FFF2-40B4-BE49-F238E27FC236}">
                <a16:creationId xmlns:a16="http://schemas.microsoft.com/office/drawing/2014/main" id="{37D08AE8-16BA-17DB-B670-7EA28883A642}"/>
              </a:ext>
            </a:extLst>
          </p:cNvPr>
          <p:cNvSpPr txBox="1"/>
          <p:nvPr/>
        </p:nvSpPr>
        <p:spPr>
          <a:xfrm>
            <a:off x="1023497" y="2566122"/>
            <a:ext cx="7037599" cy="423193"/>
          </a:xfrm>
          <a:prstGeom prst="rect">
            <a:avLst/>
          </a:prstGeom>
        </p:spPr>
        <p:txBody>
          <a:bodyPr wrap="square" lIns="0" tIns="0" rIns="0" bIns="0" rtlCol="0" anchor="t">
            <a:spAutoFit/>
          </a:bodyPr>
          <a:lstStyle/>
          <a:p>
            <a:r>
              <a:rPr lang="en-US" sz="2750" dirty="0" err="1">
                <a:latin typeface="Open Sans 1"/>
                <a:ea typeface="Open Sans 1"/>
                <a:cs typeface="Open Sans 1"/>
              </a:rPr>
              <a:t>Tại</a:t>
            </a:r>
            <a:r>
              <a:rPr lang="en-US" sz="2750" dirty="0">
                <a:latin typeface="Open Sans 1"/>
                <a:ea typeface="Open Sans 1"/>
                <a:cs typeface="Open Sans 1"/>
              </a:rPr>
              <a:t> </a:t>
            </a:r>
            <a:r>
              <a:rPr lang="en-US" sz="2750" dirty="0" err="1">
                <a:latin typeface="Open Sans 1"/>
                <a:ea typeface="Open Sans 1"/>
                <a:cs typeface="Open Sans 1"/>
              </a:rPr>
              <a:t>sao</a:t>
            </a:r>
            <a:r>
              <a:rPr lang="en-US" sz="2750" dirty="0">
                <a:latin typeface="Open Sans 1"/>
                <a:ea typeface="Open Sans 1"/>
                <a:cs typeface="Open Sans 1"/>
              </a:rPr>
              <a:t> </a:t>
            </a:r>
            <a:r>
              <a:rPr lang="en-US" sz="2750" dirty="0" err="1">
                <a:latin typeface="Open Sans 1"/>
                <a:ea typeface="Open Sans 1"/>
                <a:cs typeface="Open Sans 1"/>
              </a:rPr>
              <a:t>chọn</a:t>
            </a:r>
            <a:r>
              <a:rPr lang="en-US" sz="2750" dirty="0">
                <a:latin typeface="Open Sans 1"/>
                <a:ea typeface="Open Sans 1"/>
                <a:cs typeface="Open Sans 1"/>
              </a:rPr>
              <a:t> </a:t>
            </a:r>
            <a:r>
              <a:rPr lang="en-US" sz="2750" dirty="0" err="1">
                <a:latin typeface="Open Sans 1"/>
                <a:ea typeface="Open Sans 1"/>
                <a:cs typeface="Open Sans 1"/>
              </a:rPr>
              <a:t>nghiên</a:t>
            </a:r>
            <a:r>
              <a:rPr lang="en-US" sz="2750" dirty="0">
                <a:latin typeface="Open Sans 1"/>
                <a:ea typeface="Open Sans 1"/>
                <a:cs typeface="Open Sans 1"/>
              </a:rPr>
              <a:t> </a:t>
            </a:r>
            <a:r>
              <a:rPr lang="en-US" sz="2750" dirty="0" err="1">
                <a:latin typeface="Open Sans 1"/>
                <a:ea typeface="Open Sans 1"/>
                <a:cs typeface="Open Sans 1"/>
              </a:rPr>
              <a:t>cứu</a:t>
            </a:r>
            <a:r>
              <a:rPr lang="en-US" sz="2750" dirty="0">
                <a:latin typeface="Open Sans 1"/>
                <a:ea typeface="Open Sans 1"/>
                <a:cs typeface="Open Sans 1"/>
              </a:rPr>
              <a:t> SVM model? </a:t>
            </a:r>
          </a:p>
        </p:txBody>
      </p:sp>
      <p:sp>
        <p:nvSpPr>
          <p:cNvPr id="10" name="TextBox 20">
            <a:extLst>
              <a:ext uri="{FF2B5EF4-FFF2-40B4-BE49-F238E27FC236}">
                <a16:creationId xmlns:a16="http://schemas.microsoft.com/office/drawing/2014/main" id="{351C466D-7A69-4E11-BE75-8E9F63374A66}"/>
              </a:ext>
            </a:extLst>
          </p:cNvPr>
          <p:cNvSpPr txBox="1"/>
          <p:nvPr/>
        </p:nvSpPr>
        <p:spPr>
          <a:xfrm>
            <a:off x="11562832" y="2777718"/>
            <a:ext cx="5930690" cy="6347892"/>
          </a:xfrm>
          <a:prstGeom prst="rect">
            <a:avLst/>
          </a:prstGeom>
        </p:spPr>
        <p:txBody>
          <a:bodyPr wrap="square" lIns="0" tIns="0" rIns="0" bIns="0" rtlCol="0" anchor="t">
            <a:spAutoFit/>
          </a:bodyPr>
          <a:lstStyle/>
          <a:p>
            <a:pPr marL="514350" indent="-514350">
              <a:buAutoNum type="arabicPeriod"/>
            </a:pPr>
            <a:r>
              <a:rPr lang="vi-VN" sz="2750" b="1" dirty="0">
                <a:latin typeface="Open Sans 1"/>
                <a:ea typeface="Open Sans 1"/>
                <a:cs typeface="Open Sans 1"/>
              </a:rPr>
              <a:t>Hiệu suất cao: </a:t>
            </a:r>
            <a:r>
              <a:rPr lang="vi-VN" sz="2750" dirty="0">
                <a:latin typeface="Open Sans 1"/>
                <a:ea typeface="Open Sans 1"/>
                <a:cs typeface="Open Sans 1"/>
              </a:rPr>
              <a:t>Tạo mặt phẳng phân cách với biên lớn nhất, giảm sai số phân loại.</a:t>
            </a:r>
            <a:endParaRPr lang="en-US" sz="2750" dirty="0">
              <a:latin typeface="Open Sans 1"/>
              <a:ea typeface="Open Sans 1"/>
              <a:cs typeface="Open Sans 1"/>
            </a:endParaRPr>
          </a:p>
          <a:p>
            <a:pPr marL="514350" indent="-514350">
              <a:buAutoNum type="arabicPeriod"/>
            </a:pPr>
            <a:endParaRPr lang="en-US" sz="2750" dirty="0">
              <a:latin typeface="Open Sans 1"/>
              <a:ea typeface="Open Sans 1"/>
              <a:cs typeface="Open Sans 1"/>
            </a:endParaRPr>
          </a:p>
          <a:p>
            <a:pPr marL="514350" indent="-514350">
              <a:buAutoNum type="arabicPeriod"/>
            </a:pPr>
            <a:r>
              <a:rPr lang="vi-VN" sz="2750" b="1" dirty="0">
                <a:latin typeface="Open Sans 1"/>
                <a:ea typeface="Open Sans 1"/>
                <a:cs typeface="Open Sans 1"/>
              </a:rPr>
              <a:t>Xử lý dữ liệu nhiều chiều: </a:t>
            </a:r>
            <a:r>
              <a:rPr lang="vi-VN" sz="2750" dirty="0">
                <a:latin typeface="Open Sans 1"/>
                <a:ea typeface="Open Sans 1"/>
                <a:cs typeface="Open Sans 1"/>
              </a:rPr>
              <a:t>Phù hợp với tập dữ liệu nhiều đặc trưng.</a:t>
            </a:r>
            <a:endParaRPr lang="en-US" sz="2750" dirty="0">
              <a:latin typeface="Open Sans 1"/>
              <a:ea typeface="Open Sans 1"/>
              <a:cs typeface="Open Sans 1"/>
            </a:endParaRPr>
          </a:p>
          <a:p>
            <a:pPr marL="514350" indent="-514350">
              <a:buAutoNum type="arabicPeriod"/>
            </a:pPr>
            <a:endParaRPr lang="en-US" sz="2750" dirty="0">
              <a:latin typeface="Open Sans 1"/>
              <a:ea typeface="Open Sans 1"/>
              <a:cs typeface="Open Sans 1"/>
            </a:endParaRPr>
          </a:p>
          <a:p>
            <a:pPr marL="514350" indent="-514350">
              <a:buAutoNum type="arabicPeriod"/>
            </a:pPr>
            <a:r>
              <a:rPr lang="vi-VN" sz="2750" b="1" dirty="0">
                <a:latin typeface="Open Sans 1"/>
                <a:ea typeface="Open Sans 1"/>
                <a:cs typeface="Open Sans 1"/>
              </a:rPr>
              <a:t>Khả năng tổng quát hóa: </a:t>
            </a:r>
            <a:r>
              <a:rPr lang="vi-VN" sz="2750" dirty="0">
                <a:latin typeface="Open Sans 1"/>
                <a:ea typeface="Open Sans 1"/>
                <a:cs typeface="Open Sans 1"/>
              </a:rPr>
              <a:t>Hiệu quả trên dữ liệu chưa thấy trước đó, giảm overfitting.</a:t>
            </a:r>
            <a:endParaRPr lang="en-US" sz="2750" dirty="0">
              <a:latin typeface="Open Sans 1"/>
              <a:ea typeface="Open Sans 1"/>
              <a:cs typeface="Open Sans 1"/>
            </a:endParaRPr>
          </a:p>
          <a:p>
            <a:pPr marL="514350" indent="-514350">
              <a:buAutoNum type="arabicPeriod"/>
            </a:pPr>
            <a:endParaRPr lang="en-US" sz="2750" dirty="0">
              <a:latin typeface="Open Sans 1"/>
              <a:ea typeface="Open Sans 1"/>
              <a:cs typeface="Open Sans 1"/>
            </a:endParaRPr>
          </a:p>
          <a:p>
            <a:pPr marL="514350" indent="-514350">
              <a:buAutoNum type="arabicPeriod"/>
            </a:pPr>
            <a:r>
              <a:rPr lang="vi-VN" sz="2750" b="1" dirty="0">
                <a:latin typeface="Open Sans 1"/>
                <a:ea typeface="Open Sans 1"/>
                <a:cs typeface="Open Sans 1"/>
              </a:rPr>
              <a:t>Kernel trick: </a:t>
            </a:r>
            <a:r>
              <a:rPr lang="vi-VN" sz="2750" dirty="0">
                <a:latin typeface="Open Sans 1"/>
                <a:ea typeface="Open Sans 1"/>
                <a:cs typeface="Open Sans 1"/>
              </a:rPr>
              <a:t>Biến đổi dữ liệu phi tuyến tính thành tuyến tính, phân loại hiệu quả.</a:t>
            </a:r>
          </a:p>
        </p:txBody>
      </p:sp>
      <p:pic>
        <p:nvPicPr>
          <p:cNvPr id="11" name="image11.png">
            <a:extLst>
              <a:ext uri="{FF2B5EF4-FFF2-40B4-BE49-F238E27FC236}">
                <a16:creationId xmlns:a16="http://schemas.microsoft.com/office/drawing/2014/main" id="{DA25ED8F-8770-44FC-960A-65E0F4B644C2}"/>
              </a:ext>
            </a:extLst>
          </p:cNvPr>
          <p:cNvPicPr/>
          <p:nvPr/>
        </p:nvPicPr>
        <p:blipFill>
          <a:blip r:embed="rId4"/>
          <a:srcRect/>
          <a:stretch>
            <a:fillRect/>
          </a:stretch>
        </p:blipFill>
        <p:spPr>
          <a:xfrm>
            <a:off x="0" y="3901440"/>
            <a:ext cx="10637520" cy="6385560"/>
          </a:xfrm>
          <a:prstGeom prst="rect">
            <a:avLst/>
          </a:prstGeo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a:extLst>
              <a:ext uri="{FF2B5EF4-FFF2-40B4-BE49-F238E27FC236}">
                <a16:creationId xmlns:a16="http://schemas.microsoft.com/office/drawing/2014/main" id="{834E40AE-134E-3A13-2475-DDF6FE5FB476}"/>
              </a:ext>
            </a:extLst>
          </p:cNvPr>
          <p:cNvSpPr txBox="1"/>
          <p:nvPr/>
        </p:nvSpPr>
        <p:spPr>
          <a:xfrm>
            <a:off x="1028700" y="848674"/>
            <a:ext cx="10362382" cy="1060451"/>
          </a:xfrm>
          <a:prstGeom prst="rect">
            <a:avLst/>
          </a:prstGeom>
        </p:spPr>
        <p:txBody>
          <a:bodyPr lIns="0" tIns="0" rIns="0" bIns="0" rtlCol="0" anchor="t">
            <a:spAutoFit/>
          </a:bodyPr>
          <a:lstStyle/>
          <a:p>
            <a:pPr>
              <a:lnSpc>
                <a:spcPts val="8000"/>
              </a:lnSpc>
            </a:pPr>
            <a:r>
              <a:rPr lang="en-US" sz="8000" dirty="0">
                <a:solidFill>
                  <a:srgbClr val="000000"/>
                </a:solidFill>
                <a:latin typeface="Open Sans 1 Bold"/>
                <a:ea typeface="Open Sans 1 Bold"/>
                <a:cs typeface="Open Sans 1 Bold"/>
              </a:rPr>
              <a:t>CƠ SỞ LÝ THUYẾT</a:t>
            </a:r>
            <a:endParaRPr lang="en-US" sz="8000" dirty="0">
              <a:latin typeface="Open Sans 1 Bold"/>
              <a:ea typeface="Open Sans 1 Bold"/>
              <a:cs typeface="Open Sans 1 Bold"/>
            </a:endParaRPr>
          </a:p>
        </p:txBody>
      </p:sp>
      <p:sp>
        <p:nvSpPr>
          <p:cNvPr id="37" name="Freeform 5">
            <a:extLst>
              <a:ext uri="{FF2B5EF4-FFF2-40B4-BE49-F238E27FC236}">
                <a16:creationId xmlns:a16="http://schemas.microsoft.com/office/drawing/2014/main" id="{B5A08550-C384-ED18-DA4B-54F81DEA8460}"/>
              </a:ext>
            </a:extLst>
          </p:cNvPr>
          <p:cNvSpPr/>
          <p:nvPr/>
        </p:nvSpPr>
        <p:spPr>
          <a:xfrm>
            <a:off x="-1287215" y="6024330"/>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3">
              <a:alphaModFix amt="39000"/>
            </a:blip>
            <a:stretch>
              <a:fillRect/>
            </a:stretch>
          </a:blipFill>
        </p:spPr>
      </p:sp>
      <p:sp>
        <p:nvSpPr>
          <p:cNvPr id="49" name="TextBox 20">
            <a:extLst>
              <a:ext uri="{FF2B5EF4-FFF2-40B4-BE49-F238E27FC236}">
                <a16:creationId xmlns:a16="http://schemas.microsoft.com/office/drawing/2014/main" id="{37D08AE8-16BA-17DB-B670-7EA28883A642}"/>
              </a:ext>
            </a:extLst>
          </p:cNvPr>
          <p:cNvSpPr txBox="1"/>
          <p:nvPr/>
        </p:nvSpPr>
        <p:spPr>
          <a:xfrm>
            <a:off x="1023497" y="2566122"/>
            <a:ext cx="7037599" cy="423193"/>
          </a:xfrm>
          <a:prstGeom prst="rect">
            <a:avLst/>
          </a:prstGeom>
        </p:spPr>
        <p:txBody>
          <a:bodyPr wrap="square" lIns="0" tIns="0" rIns="0" bIns="0" rtlCol="0" anchor="t">
            <a:spAutoFit/>
          </a:bodyPr>
          <a:lstStyle/>
          <a:p>
            <a:r>
              <a:rPr lang="en-US" sz="2750" dirty="0" err="1">
                <a:latin typeface="Open Sans 1"/>
                <a:ea typeface="Open Sans 1"/>
                <a:cs typeface="Open Sans 1"/>
              </a:rPr>
              <a:t>Tại</a:t>
            </a:r>
            <a:r>
              <a:rPr lang="en-US" sz="2750" dirty="0">
                <a:latin typeface="Open Sans 1"/>
                <a:ea typeface="Open Sans 1"/>
                <a:cs typeface="Open Sans 1"/>
              </a:rPr>
              <a:t> </a:t>
            </a:r>
            <a:r>
              <a:rPr lang="en-US" sz="2750" dirty="0" err="1">
                <a:latin typeface="Open Sans 1"/>
                <a:ea typeface="Open Sans 1"/>
                <a:cs typeface="Open Sans 1"/>
              </a:rPr>
              <a:t>sao</a:t>
            </a:r>
            <a:r>
              <a:rPr lang="en-US" sz="2750" dirty="0">
                <a:latin typeface="Open Sans 1"/>
                <a:ea typeface="Open Sans 1"/>
                <a:cs typeface="Open Sans 1"/>
              </a:rPr>
              <a:t> </a:t>
            </a:r>
            <a:r>
              <a:rPr lang="en-US" sz="2750" dirty="0" err="1">
                <a:latin typeface="Open Sans 1"/>
                <a:ea typeface="Open Sans 1"/>
                <a:cs typeface="Open Sans 1"/>
              </a:rPr>
              <a:t>chọn</a:t>
            </a:r>
            <a:r>
              <a:rPr lang="en-US" sz="2750" dirty="0">
                <a:latin typeface="Open Sans 1"/>
                <a:ea typeface="Open Sans 1"/>
                <a:cs typeface="Open Sans 1"/>
              </a:rPr>
              <a:t> </a:t>
            </a:r>
            <a:r>
              <a:rPr lang="en-US" sz="2750" dirty="0" err="1">
                <a:latin typeface="Open Sans 1"/>
                <a:ea typeface="Open Sans 1"/>
                <a:cs typeface="Open Sans 1"/>
              </a:rPr>
              <a:t>nghiên</a:t>
            </a:r>
            <a:r>
              <a:rPr lang="en-US" sz="2750" dirty="0">
                <a:latin typeface="Open Sans 1"/>
                <a:ea typeface="Open Sans 1"/>
                <a:cs typeface="Open Sans 1"/>
              </a:rPr>
              <a:t> </a:t>
            </a:r>
            <a:r>
              <a:rPr lang="en-US" sz="2750" dirty="0" err="1">
                <a:latin typeface="Open Sans 1"/>
                <a:ea typeface="Open Sans 1"/>
                <a:cs typeface="Open Sans 1"/>
              </a:rPr>
              <a:t>cứu</a:t>
            </a:r>
            <a:r>
              <a:rPr lang="en-US" sz="2750" dirty="0">
                <a:latin typeface="Open Sans 1"/>
                <a:ea typeface="Open Sans 1"/>
                <a:cs typeface="Open Sans 1"/>
              </a:rPr>
              <a:t> SVM model? </a:t>
            </a:r>
          </a:p>
        </p:txBody>
      </p:sp>
      <mc:AlternateContent xmlns:mc="http://schemas.openxmlformats.org/markup-compatibility/2006">
        <mc:Choice xmlns:a14="http://schemas.microsoft.com/office/drawing/2010/main" Requires="a14">
          <p:sp>
            <p:nvSpPr>
              <p:cNvPr id="10" name="TextBox 20">
                <a:extLst>
                  <a:ext uri="{FF2B5EF4-FFF2-40B4-BE49-F238E27FC236}">
                    <a16:creationId xmlns:a16="http://schemas.microsoft.com/office/drawing/2014/main" id="{351C466D-7A69-4E11-BE75-8E9F63374A66}"/>
                  </a:ext>
                </a:extLst>
              </p:cNvPr>
              <p:cNvSpPr txBox="1"/>
              <p:nvPr/>
            </p:nvSpPr>
            <p:spPr>
              <a:xfrm>
                <a:off x="10637520" y="2777718"/>
                <a:ext cx="7037599" cy="6915035"/>
              </a:xfrm>
              <a:prstGeom prst="rect">
                <a:avLst/>
              </a:prstGeom>
            </p:spPr>
            <p:txBody>
              <a:bodyPr wrap="square" lIns="0" tIns="0" rIns="0" bIns="0" rtlCol="0" anchor="t">
                <a:spAutoFit/>
              </a:bodyPr>
              <a:lstStyle/>
              <a:p>
                <a:pPr marL="514350" indent="-514350">
                  <a:lnSpc>
                    <a:spcPct val="150000"/>
                  </a:lnSpc>
                  <a:buAutoNum type="arabicPeriod"/>
                </a:pPr>
                <a:r>
                  <a:rPr lang="vi-VN" sz="2750" dirty="0">
                    <a:effectLst/>
                    <a:latin typeface="Open Sans 1" panose="020B0604020202020204" charset="0"/>
                    <a:ea typeface="Open Sans 1" panose="020B0604020202020204" charset="0"/>
                    <a:cs typeface="Open Sans 1" panose="020B0604020202020204" charset="0"/>
                  </a:rPr>
                  <a:t>SVM tìm ra mặt phẳng quyết định tốt nhất để phân chia dữ liệu thành các lớp khác nhau.</a:t>
                </a:r>
                <a:endParaRPr lang="en-US" sz="2750" dirty="0">
                  <a:effectLst/>
                  <a:latin typeface="Open Sans 1" panose="020B0604020202020204" charset="0"/>
                  <a:ea typeface="Open Sans 1" panose="020B0604020202020204" charset="0"/>
                  <a:cs typeface="Open Sans 1" panose="020B0604020202020204" charset="0"/>
                </a:endParaRPr>
              </a:p>
              <a:p>
                <a:pPr marL="514350" indent="-514350">
                  <a:lnSpc>
                    <a:spcPct val="150000"/>
                  </a:lnSpc>
                  <a:buAutoNum type="arabicPeriod"/>
                </a:pPr>
                <a:r>
                  <a:rPr lang="en-US" sz="2750" dirty="0">
                    <a:latin typeface="Open Sans 1" panose="020B0604020202020204" charset="0"/>
                    <a:ea typeface="Open Sans 1" panose="020B0604020202020204" charset="0"/>
                    <a:cs typeface="Open Sans 1" panose="020B0604020202020204" charset="0"/>
                  </a:rPr>
                  <a:t>H</a:t>
                </a:r>
                <a:r>
                  <a:rPr lang="vi-VN" sz="2750" dirty="0">
                    <a:effectLst/>
                    <a:latin typeface="Open Sans 1" panose="020B0604020202020204" charset="0"/>
                    <a:ea typeface="Open Sans 1" panose="020B0604020202020204" charset="0"/>
                    <a:cs typeface="Open Sans 1" panose="020B0604020202020204" charset="0"/>
                  </a:rPr>
                  <a:t>àm mất mát hinge, </a:t>
                </a:r>
                <a14:m>
                  <m:oMath xmlns:m="http://schemas.openxmlformats.org/officeDocument/2006/math">
                    <m:r>
                      <a:rPr lang="vi-VN" sz="2750" i="1">
                        <a:effectLst/>
                        <a:latin typeface="Cambria Math" panose="02040503050406030204" pitchFamily="18" charset="0"/>
                        <a:ea typeface="Cambria Math" panose="02040503050406030204" pitchFamily="18" charset="0"/>
                        <a:cs typeface="Times New Roman" panose="02020603050405020304" pitchFamily="18" charset="0"/>
                      </a:rPr>
                      <m:t>`</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𝐿</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𝑦</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 </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𝑓</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 = </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𝑚𝑎𝑥</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(0, 1 – </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𝑦</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 ∗ </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𝑓</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𝑥</m:t>
                    </m:r>
                    <m:r>
                      <a:rPr lang="vi-VN" sz="2750"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vi-VN" sz="2750" dirty="0">
                    <a:effectLst/>
                    <a:latin typeface="Open Sans 1" panose="020B0604020202020204" charset="0"/>
                    <a:ea typeface="Open Sans 1" panose="020B0604020202020204" charset="0"/>
                    <a:cs typeface="Open Sans 1" panose="020B0604020202020204" charset="0"/>
                  </a:rPr>
                  <a:t> để tối ưu hóa biên phân cách và giảm thiểu các phân lớp sai. </a:t>
                </a:r>
                <a:endParaRPr lang="en-US" sz="2750" dirty="0">
                  <a:effectLst/>
                  <a:latin typeface="Open Sans 1" panose="020B0604020202020204" charset="0"/>
                  <a:ea typeface="Open Sans 1" panose="020B0604020202020204" charset="0"/>
                  <a:cs typeface="Open Sans 1" panose="020B0604020202020204" charset="0"/>
                </a:endParaRPr>
              </a:p>
              <a:p>
                <a:pPr marL="514350" indent="-514350">
                  <a:lnSpc>
                    <a:spcPct val="150000"/>
                  </a:lnSpc>
                  <a:buAutoNum type="arabicPeriod"/>
                </a:pPr>
                <a:r>
                  <a:rPr lang="vi-VN" sz="2750" dirty="0">
                    <a:effectLst/>
                    <a:latin typeface="Open Sans 1" panose="020B0604020202020204" charset="0"/>
                    <a:ea typeface="Open Sans 1" panose="020B0604020202020204" charset="0"/>
                    <a:cs typeface="Open Sans 1" panose="020B0604020202020204" charset="0"/>
                  </a:rPr>
                  <a:t>SVM có khả năng làm việc với không gian đặc trưng nhiều chiều và hiệu quả với dữ liệu có chiều cao mà không cần lớn về số lượng.</a:t>
                </a:r>
                <a:endParaRPr lang="en-US" sz="2750" dirty="0">
                  <a:effectLst/>
                  <a:latin typeface="Open Sans 1" panose="020B0604020202020204" charset="0"/>
                  <a:ea typeface="Open Sans 1" panose="020B0604020202020204" charset="0"/>
                  <a:cs typeface="Open Sans 1" panose="020B0604020202020204" charset="0"/>
                </a:endParaRPr>
              </a:p>
            </p:txBody>
          </p:sp>
        </mc:Choice>
        <mc:Fallback>
          <p:sp>
            <p:nvSpPr>
              <p:cNvPr id="10" name="TextBox 20">
                <a:extLst>
                  <a:ext uri="{FF2B5EF4-FFF2-40B4-BE49-F238E27FC236}">
                    <a16:creationId xmlns:a16="http://schemas.microsoft.com/office/drawing/2014/main" id="{351C466D-7A69-4E11-BE75-8E9F63374A66}"/>
                  </a:ext>
                </a:extLst>
              </p:cNvPr>
              <p:cNvSpPr txBox="1">
                <a:spLocks noRot="1" noChangeAspect="1" noMove="1" noResize="1" noEditPoints="1" noAdjustHandles="1" noChangeArrowheads="1" noChangeShapeType="1" noTextEdit="1"/>
              </p:cNvSpPr>
              <p:nvPr/>
            </p:nvSpPr>
            <p:spPr>
              <a:xfrm>
                <a:off x="10637520" y="2777718"/>
                <a:ext cx="7037599" cy="6915035"/>
              </a:xfrm>
              <a:prstGeom prst="rect">
                <a:avLst/>
              </a:prstGeom>
              <a:blipFill>
                <a:blip r:embed="rId4"/>
                <a:stretch>
                  <a:fillRect l="-3380" t="-353" r="-2686" b="-211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3D4572-DB10-42E5-82DC-614282D88558}"/>
              </a:ext>
            </a:extLst>
          </p:cNvPr>
          <p:cNvPicPr>
            <a:picLocks noChangeAspect="1"/>
          </p:cNvPicPr>
          <p:nvPr/>
        </p:nvPicPr>
        <p:blipFill>
          <a:blip r:embed="rId5"/>
          <a:stretch>
            <a:fillRect/>
          </a:stretch>
        </p:blipFill>
        <p:spPr>
          <a:xfrm>
            <a:off x="612881" y="4518106"/>
            <a:ext cx="9728353" cy="3434258"/>
          </a:xfrm>
          <a:prstGeom prst="rect">
            <a:avLst/>
          </a:prstGeom>
        </p:spPr>
      </p:pic>
    </p:spTree>
    <p:extLst>
      <p:ext uri="{BB962C8B-B14F-4D97-AF65-F5344CB8AC3E}">
        <p14:creationId xmlns:p14="http://schemas.microsoft.com/office/powerpoint/2010/main" val="87291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d801c40-1bab-46c9-b957-e44884ff4112" xsi:nil="true"/>
    <lcf76f155ced4ddcb4097134ff3c332f xmlns="7d526a88-71b4-405d-86fd-9b9f081c900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10" ma:contentTypeDescription="Create a new document." ma:contentTypeScope="" ma:versionID="cc5840d5aad906048afad00129fc0f7a">
  <xsd:schema xmlns:xsd="http://www.w3.org/2001/XMLSchema" xmlns:xs="http://www.w3.org/2001/XMLSchema" xmlns:p="http://schemas.microsoft.com/office/2006/metadata/properties" xmlns:ns2="7d526a88-71b4-405d-86fd-9b9f081c900b" xmlns:ns3="1d801c40-1bab-46c9-b957-e44884ff4112" targetNamespace="http://schemas.microsoft.com/office/2006/metadata/properties" ma:root="true" ma:fieldsID="bac84dd0d4f187842a3845b9fd136c51" ns2:_="" ns3:_="">
    <xsd:import namespace="7d526a88-71b4-405d-86fd-9b9f081c900b"/>
    <xsd:import namespace="1d801c40-1bab-46c9-b957-e44884ff411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801c40-1bab-46c9-b957-e44884ff411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94a6241-da99-4257-b34a-86340d794253}" ma:internalName="TaxCatchAll" ma:showField="CatchAllData" ma:web="1d801c40-1bab-46c9-b957-e44884ff41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8E540F-FCA4-4A9B-9FCB-367711309DEB}">
  <ds:schemaRefs>
    <ds:schemaRef ds:uri="http://schemas.microsoft.com/sharepoint/v3/contenttype/forms"/>
  </ds:schemaRefs>
</ds:datastoreItem>
</file>

<file path=customXml/itemProps2.xml><?xml version="1.0" encoding="utf-8"?>
<ds:datastoreItem xmlns:ds="http://schemas.openxmlformats.org/officeDocument/2006/customXml" ds:itemID="{4A303A61-0806-4411-A4CC-38060F62E3A0}">
  <ds:schemaRefs>
    <ds:schemaRef ds:uri="http://schemas.microsoft.com/office/2006/metadata/properties"/>
    <ds:schemaRef ds:uri="http://schemas.microsoft.com/office/infopath/2007/PartnerControls"/>
    <ds:schemaRef ds:uri="1d801c40-1bab-46c9-b957-e44884ff4112"/>
    <ds:schemaRef ds:uri="7d526a88-71b4-405d-86fd-9b9f081c900b"/>
  </ds:schemaRefs>
</ds:datastoreItem>
</file>

<file path=customXml/itemProps3.xml><?xml version="1.0" encoding="utf-8"?>
<ds:datastoreItem xmlns:ds="http://schemas.openxmlformats.org/officeDocument/2006/customXml" ds:itemID="{851B13E1-327E-46B3-950C-23A6A7B26A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526a88-71b4-405d-86fd-9b9f081c900b"/>
    <ds:schemaRef ds:uri="1d801c40-1bab-46c9-b957-e44884ff41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118</TotalTime>
  <Words>2776</Words>
  <Application>Microsoft Office PowerPoint</Application>
  <PresentationFormat>Custom</PresentationFormat>
  <Paragraphs>199</Paragraphs>
  <Slides>18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vt:lpstr>
      <vt:lpstr>Times New Roman</vt:lpstr>
      <vt:lpstr>Cambria Math</vt:lpstr>
      <vt:lpstr>Open Sans 1</vt:lpstr>
      <vt:lpstr>Calibri</vt:lpstr>
      <vt:lpstr>Open Sans 1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Gradient Elements Marketing Proposal Slide Deck Presentation</dc:title>
  <cp:lastModifiedBy>Doan Ngoc Cuong 20210141</cp:lastModifiedBy>
  <cp:revision>182</cp:revision>
  <dcterms:created xsi:type="dcterms:W3CDTF">2006-08-16T00:00:00Z</dcterms:created>
  <dcterms:modified xsi:type="dcterms:W3CDTF">2024-06-12T08:25:14Z</dcterms:modified>
  <dc:identifier>DAFo3Z1lZLQ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ies>
</file>